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2"/>
  </p:notesMasterIdLst>
  <p:handoutMasterIdLst>
    <p:handoutMasterId r:id="rId33"/>
  </p:handoutMasterIdLst>
  <p:sldIdLst>
    <p:sldId id="271" r:id="rId10"/>
    <p:sldId id="257" r:id="rId11"/>
    <p:sldId id="266" r:id="rId12"/>
    <p:sldId id="281" r:id="rId13"/>
    <p:sldId id="260" r:id="rId14"/>
    <p:sldId id="270" r:id="rId15"/>
    <p:sldId id="272" r:id="rId16"/>
    <p:sldId id="268" r:id="rId17"/>
    <p:sldId id="275" r:id="rId18"/>
    <p:sldId id="274" r:id="rId19"/>
    <p:sldId id="276" r:id="rId20"/>
    <p:sldId id="265" r:id="rId21"/>
    <p:sldId id="267" r:id="rId22"/>
    <p:sldId id="279" r:id="rId23"/>
    <p:sldId id="269" r:id="rId24"/>
    <p:sldId id="262" r:id="rId25"/>
    <p:sldId id="264" r:id="rId26"/>
    <p:sldId id="259" r:id="rId27"/>
    <p:sldId id="280" r:id="rId28"/>
    <p:sldId id="261" r:id="rId29"/>
    <p:sldId id="263" r:id="rId30"/>
    <p:sldId id="25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  <p:cmAuthor id="5" name="Jiawei Xue" initials="JX" lastIdx="1" clrIdx="5">
    <p:extLst>
      <p:ext uri="{19B8F6BF-5375-455C-9EA6-DF929625EA0E}">
        <p15:presenceInfo xmlns:p15="http://schemas.microsoft.com/office/powerpoint/2012/main" userId="Jiawei Xu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2C3D"/>
    <a:srgbClr val="0F787D"/>
    <a:srgbClr val="90152A"/>
    <a:srgbClr val="DF7023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50000" autoAdjust="0"/>
  </p:normalViewPr>
  <p:slideViewPr>
    <p:cSldViewPr snapToGrid="0">
      <p:cViewPr varScale="1">
        <p:scale>
          <a:sx n="95" d="100"/>
          <a:sy n="95" d="100"/>
        </p:scale>
        <p:origin x="15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34430\Desktop\poster%20data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34430\Desktop\poster%20data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34430\Desktop\testing%20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34430\Desktop\testing%20resul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34430\Desktop\testing%20resul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34430\Desktop\testing%20resul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Scree Plot</a:t>
            </a:r>
          </a:p>
        </c:rich>
      </c:tx>
      <c:layout>
        <c:manualLayout>
          <c:xMode val="edge"/>
          <c:yMode val="edge"/>
          <c:x val="0.39811759121385309"/>
          <c:y val="1.429837258797097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590607403381023"/>
          <c:y val="0.12605768968402284"/>
          <c:w val="0.80022460744435087"/>
          <c:h val="0.6702089166537567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val>
            <c:numRef>
              <c:f>Sheet1!$C$8:$K$8</c:f>
              <c:numCache>
                <c:formatCode>_(* #,##0.0000_);_(* \(#,##0.0000\);_(* "-"??_);_(@_)</c:formatCode>
                <c:ptCount val="9"/>
                <c:pt idx="0">
                  <c:v>1.4730000000000001</c:v>
                </c:pt>
                <c:pt idx="1">
                  <c:v>1.2856000000000001</c:v>
                </c:pt>
                <c:pt idx="2">
                  <c:v>1.1960999999999999</c:v>
                </c:pt>
                <c:pt idx="3">
                  <c:v>1.0047999999999999</c:v>
                </c:pt>
                <c:pt idx="4">
                  <c:v>0.99960000000000004</c:v>
                </c:pt>
                <c:pt idx="5">
                  <c:v>0.95299999999999996</c:v>
                </c:pt>
                <c:pt idx="6">
                  <c:v>0.66210000000000002</c:v>
                </c:pt>
                <c:pt idx="7">
                  <c:v>0.55500000000000005</c:v>
                </c:pt>
                <c:pt idx="8">
                  <c:v>0.28954999999999997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4C-4FFF-922C-1CE0747DF92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34433744"/>
        <c:axId val="634435344"/>
      </c:lineChart>
      <c:catAx>
        <c:axId val="634433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Component Number</a:t>
                </a:r>
              </a:p>
            </c:rich>
          </c:tx>
          <c:layout>
            <c:manualLayout>
              <c:xMode val="edge"/>
              <c:yMode val="edge"/>
              <c:x val="0.2829937997171097"/>
              <c:y val="0.879766303580992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435344"/>
        <c:crosses val="autoZero"/>
        <c:auto val="1"/>
        <c:lblAlgn val="ctr"/>
        <c:lblOffset val="100"/>
        <c:noMultiLvlLbl val="0"/>
      </c:catAx>
      <c:valAx>
        <c:axId val="634435344"/>
        <c:scaling>
          <c:orientation val="minMax"/>
          <c:max val="1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Eigenvalue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433744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Explained Variance</a:t>
            </a:r>
          </a:p>
        </c:rich>
      </c:tx>
      <c:layout>
        <c:manualLayout>
          <c:xMode val="edge"/>
          <c:yMode val="edge"/>
          <c:x val="0.3635207547121137"/>
          <c:y val="4.1183975696512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329819873833938"/>
          <c:y val="0.16147750628366539"/>
          <c:w val="0.72058154309158606"/>
          <c:h val="0.6387389082606324"/>
        </c:manualLayout>
      </c:layout>
      <c:barChart>
        <c:barDir val="col"/>
        <c:grouping val="clustered"/>
        <c:varyColors val="0"/>
        <c:ser>
          <c:idx val="0"/>
          <c:order val="0"/>
          <c:tx>
            <c:v>Each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Sheet1!$C$9:$K$9</c:f>
              <c:numCache>
                <c:formatCode>_(* #,##0.0000_);_(* \(#,##0.0000\);_(* "-"??_);_(@_)</c:formatCode>
                <c:ptCount val="9"/>
                <c:pt idx="0">
                  <c:v>24.099999999999998</c:v>
                </c:pt>
                <c:pt idx="1">
                  <c:v>18.360000000000003</c:v>
                </c:pt>
                <c:pt idx="2">
                  <c:v>15.9</c:v>
                </c:pt>
                <c:pt idx="3">
                  <c:v>11.219999999999999</c:v>
                </c:pt>
                <c:pt idx="4">
                  <c:v>11.1</c:v>
                </c:pt>
                <c:pt idx="5">
                  <c:v>10.09</c:v>
                </c:pt>
                <c:pt idx="6">
                  <c:v>4.8710000000000004</c:v>
                </c:pt>
                <c:pt idx="7">
                  <c:v>3.4220000000000002</c:v>
                </c:pt>
                <c:pt idx="8">
                  <c:v>0.93200000000000005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BD-475A-99DB-A81D92954721}"/>
            </c:ext>
          </c:extLst>
        </c:ser>
        <c:ser>
          <c:idx val="1"/>
          <c:order val="1"/>
          <c:tx>
            <c:v>Cumulative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Sheet1!$C$10:$K$10</c:f>
              <c:numCache>
                <c:formatCode>_(* #,##0.0000_);_(* \(#,##0.0000\);_(* "-"??_);_(@_)</c:formatCode>
                <c:ptCount val="9"/>
                <c:pt idx="0">
                  <c:v>24.099999999999998</c:v>
                </c:pt>
                <c:pt idx="1">
                  <c:v>42.46</c:v>
                </c:pt>
                <c:pt idx="2">
                  <c:v>58.36</c:v>
                </c:pt>
                <c:pt idx="3">
                  <c:v>69.58</c:v>
                </c:pt>
                <c:pt idx="4">
                  <c:v>80.679999999999993</c:v>
                </c:pt>
                <c:pt idx="5">
                  <c:v>90.77</c:v>
                </c:pt>
                <c:pt idx="6">
                  <c:v>95.640999999999991</c:v>
                </c:pt>
                <c:pt idx="7">
                  <c:v>99.063000000000002</c:v>
                </c:pt>
                <c:pt idx="8">
                  <c:v>99.995000000000005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BD-475A-99DB-A81D929547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9037136"/>
        <c:axId val="719037456"/>
      </c:barChart>
      <c:catAx>
        <c:axId val="719037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Comoponent Number</a:t>
                </a:r>
              </a:p>
            </c:rich>
          </c:tx>
          <c:layout>
            <c:manualLayout>
              <c:xMode val="edge"/>
              <c:yMode val="edge"/>
              <c:x val="0.28320137730364109"/>
              <c:y val="0.85800172164076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037456"/>
        <c:crosses val="autoZero"/>
        <c:auto val="1"/>
        <c:lblAlgn val="ctr"/>
        <c:lblOffset val="100"/>
        <c:noMultiLvlLbl val="0"/>
      </c:catAx>
      <c:valAx>
        <c:axId val="7190374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</a:t>
                </a:r>
              </a:p>
            </c:rich>
          </c:tx>
          <c:layout>
            <c:manualLayout>
              <c:xMode val="edge"/>
              <c:yMode val="edge"/>
              <c:x val="2.5915437993603872E-2"/>
              <c:y val="0.326270976769708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037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873720313411165"/>
          <c:y val="0.92276279681997753"/>
          <c:w val="0.53262404981538547"/>
          <c:h val="5.63682651046486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 &amp; T</a:t>
            </a:r>
            <a:r>
              <a:rPr lang="en-US" baseline="0"/>
              <a:t>he k nearest neighbor</a:t>
            </a:r>
            <a:r>
              <a:rPr 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Sheet1!$D$3:$D$10</c:f>
              <c:numCache>
                <c:formatCode>General</c:formatCode>
                <c:ptCount val="8"/>
                <c:pt idx="0">
                  <c:v>3</c:v>
                </c:pt>
                <c:pt idx="1">
                  <c:v>6</c:v>
                </c:pt>
                <c:pt idx="2">
                  <c:v>10</c:v>
                </c:pt>
                <c:pt idx="3">
                  <c:v>12</c:v>
                </c:pt>
                <c:pt idx="4">
                  <c:v>15</c:v>
                </c:pt>
                <c:pt idx="5">
                  <c:v>19</c:v>
                </c:pt>
                <c:pt idx="6">
                  <c:v>21</c:v>
                </c:pt>
                <c:pt idx="7">
                  <c:v>25</c:v>
                </c:pt>
              </c:numCache>
            </c:numRef>
          </c:xVal>
          <c:yVal>
            <c:numRef>
              <c:f>Sheet1!$E$3:$E$10</c:f>
              <c:numCache>
                <c:formatCode>General</c:formatCode>
                <c:ptCount val="8"/>
                <c:pt idx="0">
                  <c:v>0.56840000000000002</c:v>
                </c:pt>
                <c:pt idx="1">
                  <c:v>0.57210000000000005</c:v>
                </c:pt>
                <c:pt idx="2">
                  <c:v>0.58220000000000005</c:v>
                </c:pt>
                <c:pt idx="3">
                  <c:v>0.58389999999999997</c:v>
                </c:pt>
                <c:pt idx="4">
                  <c:v>0.59109999999999996</c:v>
                </c:pt>
                <c:pt idx="5">
                  <c:v>0.59379999999999999</c:v>
                </c:pt>
                <c:pt idx="6">
                  <c:v>0.59730000000000005</c:v>
                </c:pt>
                <c:pt idx="7">
                  <c:v>0.60060000000000002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B7-F440-8607-882BC7BF10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4288319"/>
        <c:axId val="734341231"/>
      </c:scatterChart>
      <c:valAx>
        <c:axId val="734288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341231"/>
        <c:crosses val="autoZero"/>
        <c:crossBetween val="midCat"/>
      </c:valAx>
      <c:valAx>
        <c:axId val="734341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4288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b="0"/>
              <a:t>Test Results</a:t>
            </a:r>
          </a:p>
        </c:rich>
      </c:tx>
      <c:layout>
        <c:manualLayout>
          <c:xMode val="edge"/>
          <c:yMode val="edge"/>
          <c:x val="0.3923898956433014"/>
          <c:y val="2.67431120214787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9509504968043663E-2"/>
          <c:y val="0.16981168694144952"/>
          <c:w val="0.94646300263636363"/>
          <c:h val="0.5340369751759982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'Accuracy '!$G$17:$K$17</c:f>
              <c:strCache>
                <c:ptCount val="5"/>
                <c:pt idx="0">
                  <c:v>Naïve Bayes </c:v>
                </c:pt>
                <c:pt idx="1">
                  <c:v>Linear Dicriminant Analysis</c:v>
                </c:pt>
                <c:pt idx="2">
                  <c:v>KNN</c:v>
                </c:pt>
                <c:pt idx="3">
                  <c:v>Logistic Regression</c:v>
                </c:pt>
                <c:pt idx="4">
                  <c:v>XGBoost</c:v>
                </c:pt>
              </c:strCache>
            </c:strRef>
          </c:cat>
          <c:val>
            <c:numRef>
              <c:f>'Accuracy '!$G$18:$K$18</c:f>
              <c:numCache>
                <c:formatCode>0.00%</c:formatCode>
                <c:ptCount val="5"/>
                <c:pt idx="0">
                  <c:v>0.58743999999999996</c:v>
                </c:pt>
                <c:pt idx="1">
                  <c:v>0.58816000000000002</c:v>
                </c:pt>
                <c:pt idx="2">
                  <c:v>0.58299999999999996</c:v>
                </c:pt>
                <c:pt idx="3">
                  <c:v>0.5822330150153433</c:v>
                </c:pt>
                <c:pt idx="4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05-3744-9DE4-A5F9C6ED3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7936720"/>
        <c:axId val="517937040"/>
      </c:barChart>
      <c:catAx>
        <c:axId val="51793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937040"/>
        <c:crosses val="autoZero"/>
        <c:auto val="1"/>
        <c:lblAlgn val="ctr"/>
        <c:lblOffset val="100"/>
        <c:noMultiLvlLbl val="0"/>
      </c:catAx>
      <c:valAx>
        <c:axId val="517937040"/>
        <c:scaling>
          <c:orientation val="minMax"/>
          <c:max val="0.6200000000000001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936720"/>
        <c:crosses val="autoZero"/>
        <c:crossBetween val="between"/>
        <c:majorUnit val="3.0000000000000006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b="0"/>
              <a:t>Test Results</a:t>
            </a:r>
          </a:p>
        </c:rich>
      </c:tx>
      <c:layout>
        <c:manualLayout>
          <c:xMode val="edge"/>
          <c:yMode val="edge"/>
          <c:x val="0.3923898956433014"/>
          <c:y val="2.67431120214787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9509504968043663E-2"/>
          <c:y val="0.16981168694144952"/>
          <c:w val="0.94646300263636363"/>
          <c:h val="0.5340369751759982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'Accuracy '!$G$17:$K$17</c:f>
              <c:strCache>
                <c:ptCount val="5"/>
                <c:pt idx="0">
                  <c:v>Naïve Bayes </c:v>
                </c:pt>
                <c:pt idx="1">
                  <c:v>Linear Dicriminant Analysis</c:v>
                </c:pt>
                <c:pt idx="2">
                  <c:v>KNN</c:v>
                </c:pt>
                <c:pt idx="3">
                  <c:v>Logistic Regression</c:v>
                </c:pt>
                <c:pt idx="4">
                  <c:v>XGBoost</c:v>
                </c:pt>
              </c:strCache>
            </c:strRef>
          </c:cat>
          <c:val>
            <c:numRef>
              <c:f>'Accuracy '!$G$18:$K$18</c:f>
              <c:numCache>
                <c:formatCode>0.00%</c:formatCode>
                <c:ptCount val="5"/>
                <c:pt idx="0">
                  <c:v>0.58743999999999996</c:v>
                </c:pt>
                <c:pt idx="1">
                  <c:v>0.58816000000000002</c:v>
                </c:pt>
                <c:pt idx="2">
                  <c:v>0.58299999999999996</c:v>
                </c:pt>
                <c:pt idx="3">
                  <c:v>0.5822330150153433</c:v>
                </c:pt>
                <c:pt idx="4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93-A145-8A4F-81CF71C93E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7936720"/>
        <c:axId val="517937040"/>
      </c:barChart>
      <c:catAx>
        <c:axId val="51793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937040"/>
        <c:crosses val="autoZero"/>
        <c:auto val="1"/>
        <c:lblAlgn val="ctr"/>
        <c:lblOffset val="100"/>
        <c:noMultiLvlLbl val="0"/>
      </c:catAx>
      <c:valAx>
        <c:axId val="517937040"/>
        <c:scaling>
          <c:orientation val="minMax"/>
          <c:max val="0.6200000000000001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936720"/>
        <c:crosses val="autoZero"/>
        <c:crossBetween val="between"/>
        <c:majorUnit val="3.0000000000000006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b="0"/>
              <a:t>Test Results</a:t>
            </a:r>
          </a:p>
        </c:rich>
      </c:tx>
      <c:layout>
        <c:manualLayout>
          <c:xMode val="edge"/>
          <c:yMode val="edge"/>
          <c:x val="0.3923898956433014"/>
          <c:y val="2.67431120214787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9509504968043663E-2"/>
          <c:y val="0.16981168694144952"/>
          <c:w val="0.94646300263636363"/>
          <c:h val="0.5340369751759982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'Accuracy '!$G$17:$K$17</c:f>
              <c:strCache>
                <c:ptCount val="5"/>
                <c:pt idx="0">
                  <c:v>Naïve Bayes </c:v>
                </c:pt>
                <c:pt idx="1">
                  <c:v>Linear Dicriminant Analysis</c:v>
                </c:pt>
                <c:pt idx="2">
                  <c:v>KNN</c:v>
                </c:pt>
                <c:pt idx="3">
                  <c:v>Logistic Regression</c:v>
                </c:pt>
                <c:pt idx="4">
                  <c:v>XGBoost</c:v>
                </c:pt>
              </c:strCache>
            </c:strRef>
          </c:cat>
          <c:val>
            <c:numRef>
              <c:f>'Accuracy '!$G$18:$K$18</c:f>
              <c:numCache>
                <c:formatCode>0.00%</c:formatCode>
                <c:ptCount val="5"/>
                <c:pt idx="0">
                  <c:v>0.58743999999999996</c:v>
                </c:pt>
                <c:pt idx="1">
                  <c:v>0.58816000000000002</c:v>
                </c:pt>
                <c:pt idx="2">
                  <c:v>0.58299999999999996</c:v>
                </c:pt>
                <c:pt idx="3">
                  <c:v>0.5822330150153433</c:v>
                </c:pt>
                <c:pt idx="4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CF-F448-BDAD-1AFB65A07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7936720"/>
        <c:axId val="517937040"/>
      </c:barChart>
      <c:catAx>
        <c:axId val="51793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937040"/>
        <c:crosses val="autoZero"/>
        <c:auto val="1"/>
        <c:lblAlgn val="ctr"/>
        <c:lblOffset val="100"/>
        <c:noMultiLvlLbl val="0"/>
      </c:catAx>
      <c:valAx>
        <c:axId val="517937040"/>
        <c:scaling>
          <c:orientation val="minMax"/>
          <c:max val="0.6200000000000001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936720"/>
        <c:crosses val="autoZero"/>
        <c:crossBetween val="between"/>
        <c:majorUnit val="3.0000000000000006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Test Results</a:t>
            </a:r>
          </a:p>
        </c:rich>
      </c:tx>
      <c:layout>
        <c:manualLayout>
          <c:xMode val="edge"/>
          <c:yMode val="edge"/>
          <c:x val="0.3923898956433014"/>
          <c:y val="2.67431120214787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9509504968043663E-2"/>
          <c:y val="0.16981168694144952"/>
          <c:w val="0.94646300263636363"/>
          <c:h val="0.5340369751759982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'Accuracy '!$G$17:$K$17</c:f>
              <c:strCache>
                <c:ptCount val="5"/>
                <c:pt idx="0">
                  <c:v>Naïve Bayes </c:v>
                </c:pt>
                <c:pt idx="1">
                  <c:v>Linear Dicriminant Analysis</c:v>
                </c:pt>
                <c:pt idx="2">
                  <c:v>KNN</c:v>
                </c:pt>
                <c:pt idx="3">
                  <c:v>Logistic Regression</c:v>
                </c:pt>
                <c:pt idx="4">
                  <c:v>XGBoost</c:v>
                </c:pt>
              </c:strCache>
            </c:strRef>
          </c:cat>
          <c:val>
            <c:numRef>
              <c:f>'Accuracy '!$G$18:$K$18</c:f>
              <c:numCache>
                <c:formatCode>0.00%</c:formatCode>
                <c:ptCount val="5"/>
                <c:pt idx="0">
                  <c:v>0.58743999999999996</c:v>
                </c:pt>
                <c:pt idx="1">
                  <c:v>0.58816000000000002</c:v>
                </c:pt>
                <c:pt idx="2">
                  <c:v>0.58299999999999996</c:v>
                </c:pt>
                <c:pt idx="3">
                  <c:v>0.5822330150153433</c:v>
                </c:pt>
                <c:pt idx="4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4C-7649-A7D2-7B9B3165C7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7936720"/>
        <c:axId val="517937040"/>
      </c:barChart>
      <c:catAx>
        <c:axId val="51793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937040"/>
        <c:crosses val="autoZero"/>
        <c:auto val="1"/>
        <c:lblAlgn val="ctr"/>
        <c:lblOffset val="100"/>
        <c:noMultiLvlLbl val="0"/>
      </c:catAx>
      <c:valAx>
        <c:axId val="517937040"/>
        <c:scaling>
          <c:orientation val="minMax"/>
          <c:max val="0.6200000000000001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936720"/>
        <c:crosses val="autoZero"/>
        <c:crossBetween val="between"/>
        <c:majorUnit val="3.0000000000000006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8A0028"/>
                </a:solidFill>
              </a:rPr>
              <a:t>Accuracy of each methods</a:t>
            </a:r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'[Chart in Microsoft PowerPoint]Sheet1'!$F$6:$F$10</c:f>
              <c:strCache>
                <c:ptCount val="5"/>
                <c:pt idx="0">
                  <c:v>Decision Tree</c:v>
                </c:pt>
                <c:pt idx="1">
                  <c:v>Logistic Regression</c:v>
                </c:pt>
                <c:pt idx="2">
                  <c:v>LDA</c:v>
                </c:pt>
                <c:pt idx="3">
                  <c:v>naïve Bayes</c:v>
                </c:pt>
                <c:pt idx="4">
                  <c:v>Ensemble</c:v>
                </c:pt>
              </c:strCache>
            </c:strRef>
          </c:cat>
          <c:val>
            <c:numRef>
              <c:f>'[Chart in Microsoft PowerPoint]Sheet1'!$G$6:$G$10</c:f>
              <c:numCache>
                <c:formatCode>General</c:formatCode>
                <c:ptCount val="5"/>
                <c:pt idx="0">
                  <c:v>0.61</c:v>
                </c:pt>
                <c:pt idx="1">
                  <c:v>0.60850000000000004</c:v>
                </c:pt>
                <c:pt idx="2">
                  <c:v>0.60870000000000002</c:v>
                </c:pt>
                <c:pt idx="3">
                  <c:v>0.59409999999999996</c:v>
                </c:pt>
                <c:pt idx="4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20-9D47-9B73-E2DEEB2F1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62710656"/>
        <c:axId val="1462712336"/>
      </c:barChart>
      <c:catAx>
        <c:axId val="1462710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400" b="0" i="0" u="none" strike="noStrike" kern="1200" baseline="0">
                <a:solidFill>
                  <a:srgbClr val="B12C3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712336"/>
        <c:crosses val="autoZero"/>
        <c:auto val="1"/>
        <c:lblAlgn val="ctr"/>
        <c:lblOffset val="100"/>
        <c:noMultiLvlLbl val="0"/>
      </c:catAx>
      <c:valAx>
        <c:axId val="146271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710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5DC06-17BA-4536-906E-AA6F20A98D49}" type="doc">
      <dgm:prSet loTypeId="urn:microsoft.com/office/officeart/2005/8/layout/hList9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143CC1A-B296-4086-9279-391C0F05BE0F}">
      <dgm:prSet phldrT="[Text]"/>
      <dgm:spPr/>
      <dgm:t>
        <a:bodyPr/>
        <a:lstStyle/>
        <a:p>
          <a:r>
            <a:rPr lang="en-US" dirty="0"/>
            <a:t>Original</a:t>
          </a:r>
        </a:p>
      </dgm:t>
    </dgm:pt>
    <dgm:pt modelId="{637516D6-195C-446E-998F-3EF5077720AF}" type="parTrans" cxnId="{463CF3A9-3156-4E16-9960-383505AD7105}">
      <dgm:prSet/>
      <dgm:spPr/>
      <dgm:t>
        <a:bodyPr/>
        <a:lstStyle/>
        <a:p>
          <a:endParaRPr lang="en-US"/>
        </a:p>
      </dgm:t>
    </dgm:pt>
    <dgm:pt modelId="{F7BC35BA-40B9-47C3-AADB-777B14A723D3}" type="sibTrans" cxnId="{463CF3A9-3156-4E16-9960-383505AD7105}">
      <dgm:prSet/>
      <dgm:spPr/>
      <dgm:t>
        <a:bodyPr/>
        <a:lstStyle/>
        <a:p>
          <a:endParaRPr lang="en-US"/>
        </a:p>
      </dgm:t>
    </dgm:pt>
    <dgm:pt modelId="{7E4392DC-8CFA-46C7-9862-163F0FC4C7A7}">
      <dgm:prSet phldrT="[Text]"/>
      <dgm:spPr/>
      <dgm:t>
        <a:bodyPr/>
        <a:lstStyle/>
        <a:p>
          <a:r>
            <a:rPr lang="en-US" dirty="0"/>
            <a:t>Away</a:t>
          </a:r>
        </a:p>
      </dgm:t>
    </dgm:pt>
    <dgm:pt modelId="{3FE9E17E-08DB-4829-B86B-FADE72F2BAEE}" type="parTrans" cxnId="{C019C8AC-A7EC-43F7-930B-61AFC5043CD7}">
      <dgm:prSet/>
      <dgm:spPr/>
      <dgm:t>
        <a:bodyPr/>
        <a:lstStyle/>
        <a:p>
          <a:endParaRPr lang="en-US"/>
        </a:p>
      </dgm:t>
    </dgm:pt>
    <dgm:pt modelId="{72C66B8E-278C-4443-BB43-8D6103252B25}" type="sibTrans" cxnId="{C019C8AC-A7EC-43F7-930B-61AFC5043CD7}">
      <dgm:prSet/>
      <dgm:spPr/>
      <dgm:t>
        <a:bodyPr/>
        <a:lstStyle/>
        <a:p>
          <a:endParaRPr lang="en-US"/>
        </a:p>
      </dgm:t>
    </dgm:pt>
    <dgm:pt modelId="{51502ABF-A64B-4552-B817-A2668D7264D6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66333D06-B18F-493C-813E-248FCBB59C73}" type="parTrans" cxnId="{CB43C9A8-5722-40DF-A6C7-D99F8B1B5530}">
      <dgm:prSet/>
      <dgm:spPr/>
      <dgm:t>
        <a:bodyPr/>
        <a:lstStyle/>
        <a:p>
          <a:endParaRPr lang="en-US"/>
        </a:p>
      </dgm:t>
    </dgm:pt>
    <dgm:pt modelId="{4D28F79E-4200-4E82-9421-6BC4502A705E}" type="sibTrans" cxnId="{CB43C9A8-5722-40DF-A6C7-D99F8B1B5530}">
      <dgm:prSet/>
      <dgm:spPr/>
      <dgm:t>
        <a:bodyPr/>
        <a:lstStyle/>
        <a:p>
          <a:endParaRPr lang="en-US"/>
        </a:p>
      </dgm:t>
    </dgm:pt>
    <dgm:pt modelId="{52194515-D5B7-4BD9-9DB6-1E31872767A3}">
      <dgm:prSet phldrT="[Text]"/>
      <dgm:spPr/>
      <dgm:t>
        <a:bodyPr/>
        <a:lstStyle/>
        <a:p>
          <a:r>
            <a:rPr lang="en-US" dirty="0"/>
            <a:t>Encoded</a:t>
          </a:r>
        </a:p>
      </dgm:t>
    </dgm:pt>
    <dgm:pt modelId="{1F984D32-E060-4C64-A7D8-8F82825193E5}" type="parTrans" cxnId="{36506CCD-FCFA-4015-A058-4B88F8321DD5}">
      <dgm:prSet/>
      <dgm:spPr/>
      <dgm:t>
        <a:bodyPr/>
        <a:lstStyle/>
        <a:p>
          <a:endParaRPr lang="en-US"/>
        </a:p>
      </dgm:t>
    </dgm:pt>
    <dgm:pt modelId="{352F7A83-2BA8-4666-B8B2-C1652EFDAD10}" type="sibTrans" cxnId="{36506CCD-FCFA-4015-A058-4B88F8321DD5}">
      <dgm:prSet/>
      <dgm:spPr/>
      <dgm:t>
        <a:bodyPr/>
        <a:lstStyle/>
        <a:p>
          <a:endParaRPr lang="en-US"/>
        </a:p>
      </dgm:t>
    </dgm:pt>
    <dgm:pt modelId="{BF86D00E-8B3E-4727-81C8-0F85D8E0092A}">
      <dgm:prSet phldrT="[Text]"/>
      <dgm:spPr/>
      <dgm:t>
        <a:bodyPr/>
        <a:lstStyle/>
        <a:p>
          <a:pPr algn="ctr"/>
          <a:r>
            <a:rPr lang="en-US" dirty="0"/>
            <a:t>1</a:t>
          </a:r>
        </a:p>
      </dgm:t>
    </dgm:pt>
    <dgm:pt modelId="{98CE8899-F763-49D0-84BC-5E9E489C396E}" type="parTrans" cxnId="{12E9D514-6208-4511-80BB-E0D247C0DC7C}">
      <dgm:prSet/>
      <dgm:spPr/>
      <dgm:t>
        <a:bodyPr/>
        <a:lstStyle/>
        <a:p>
          <a:endParaRPr lang="en-US"/>
        </a:p>
      </dgm:t>
    </dgm:pt>
    <dgm:pt modelId="{11C181BC-D833-43F7-819E-7EC0B17CF719}" type="sibTrans" cxnId="{12E9D514-6208-4511-80BB-E0D247C0DC7C}">
      <dgm:prSet/>
      <dgm:spPr/>
      <dgm:t>
        <a:bodyPr/>
        <a:lstStyle/>
        <a:p>
          <a:endParaRPr lang="en-US"/>
        </a:p>
      </dgm:t>
    </dgm:pt>
    <dgm:pt modelId="{FD42AADF-BCC9-4D65-A22D-C86BF9A374BB}">
      <dgm:prSet phldrT="[Text]"/>
      <dgm:spPr/>
      <dgm:t>
        <a:bodyPr/>
        <a:lstStyle/>
        <a:p>
          <a:pPr algn="ctr"/>
          <a:r>
            <a:rPr lang="en-US" dirty="0"/>
            <a:t>0</a:t>
          </a:r>
        </a:p>
      </dgm:t>
    </dgm:pt>
    <dgm:pt modelId="{590F05B8-DB92-4C7D-A7B9-FCA661B102ED}" type="parTrans" cxnId="{06AD21C7-0463-4F5E-9648-E95A02A4725C}">
      <dgm:prSet/>
      <dgm:spPr/>
      <dgm:t>
        <a:bodyPr/>
        <a:lstStyle/>
        <a:p>
          <a:endParaRPr lang="en-US"/>
        </a:p>
      </dgm:t>
    </dgm:pt>
    <dgm:pt modelId="{AB48DAA1-00FE-461A-90F2-CF3F567216E2}" type="sibTrans" cxnId="{06AD21C7-0463-4F5E-9648-E95A02A4725C}">
      <dgm:prSet/>
      <dgm:spPr/>
      <dgm:t>
        <a:bodyPr/>
        <a:lstStyle/>
        <a:p>
          <a:endParaRPr lang="en-US"/>
        </a:p>
      </dgm:t>
    </dgm:pt>
    <dgm:pt modelId="{5D2E3321-7CB6-4F0E-9DD3-6FBA50E59560}" type="pres">
      <dgm:prSet presAssocID="{5FD5DC06-17BA-4536-906E-AA6F20A98D49}" presName="list" presStyleCnt="0">
        <dgm:presLayoutVars>
          <dgm:dir/>
          <dgm:animLvl val="lvl"/>
        </dgm:presLayoutVars>
      </dgm:prSet>
      <dgm:spPr/>
    </dgm:pt>
    <dgm:pt modelId="{D1B42E4D-4D56-4530-B878-4BEDD317B4DF}" type="pres">
      <dgm:prSet presAssocID="{A143CC1A-B296-4086-9279-391C0F05BE0F}" presName="posSpace" presStyleCnt="0"/>
      <dgm:spPr/>
    </dgm:pt>
    <dgm:pt modelId="{AC4212E3-786B-4F04-A266-DEB507300C97}" type="pres">
      <dgm:prSet presAssocID="{A143CC1A-B296-4086-9279-391C0F05BE0F}" presName="vertFlow" presStyleCnt="0"/>
      <dgm:spPr/>
    </dgm:pt>
    <dgm:pt modelId="{13A1FD3D-4864-4C94-A981-23D1A6F7E3E2}" type="pres">
      <dgm:prSet presAssocID="{A143CC1A-B296-4086-9279-391C0F05BE0F}" presName="topSpace" presStyleCnt="0"/>
      <dgm:spPr/>
    </dgm:pt>
    <dgm:pt modelId="{40F6D0F2-0B5B-40A7-AB80-4DEFAC695B1C}" type="pres">
      <dgm:prSet presAssocID="{A143CC1A-B296-4086-9279-391C0F05BE0F}" presName="firstComp" presStyleCnt="0"/>
      <dgm:spPr/>
    </dgm:pt>
    <dgm:pt modelId="{732BA862-E60C-40AB-8A35-ACDED1F38E1A}" type="pres">
      <dgm:prSet presAssocID="{A143CC1A-B296-4086-9279-391C0F05BE0F}" presName="firstChild" presStyleLbl="bgAccFollowNode1" presStyleIdx="0" presStyleCnt="4"/>
      <dgm:spPr/>
    </dgm:pt>
    <dgm:pt modelId="{77D61BF2-2A49-4095-80CF-E068CEE3057E}" type="pres">
      <dgm:prSet presAssocID="{A143CC1A-B296-4086-9279-391C0F05BE0F}" presName="firstChildTx" presStyleLbl="bgAccFollowNode1" presStyleIdx="0" presStyleCnt="4">
        <dgm:presLayoutVars>
          <dgm:bulletEnabled val="1"/>
        </dgm:presLayoutVars>
      </dgm:prSet>
      <dgm:spPr/>
    </dgm:pt>
    <dgm:pt modelId="{9C466190-6F0B-40F8-BD8C-D77B0A61EE9A}" type="pres">
      <dgm:prSet presAssocID="{51502ABF-A64B-4552-B817-A2668D7264D6}" presName="comp" presStyleCnt="0"/>
      <dgm:spPr/>
    </dgm:pt>
    <dgm:pt modelId="{E3B984A4-68A9-42BB-90DC-E1735335F84B}" type="pres">
      <dgm:prSet presAssocID="{51502ABF-A64B-4552-B817-A2668D7264D6}" presName="child" presStyleLbl="bgAccFollowNode1" presStyleIdx="1" presStyleCnt="4"/>
      <dgm:spPr/>
    </dgm:pt>
    <dgm:pt modelId="{89F3C52E-2604-4225-A84E-10132D527430}" type="pres">
      <dgm:prSet presAssocID="{51502ABF-A64B-4552-B817-A2668D7264D6}" presName="childTx" presStyleLbl="bgAccFollowNode1" presStyleIdx="1" presStyleCnt="4">
        <dgm:presLayoutVars>
          <dgm:bulletEnabled val="1"/>
        </dgm:presLayoutVars>
      </dgm:prSet>
      <dgm:spPr/>
    </dgm:pt>
    <dgm:pt modelId="{FEC56797-A34B-41B7-B278-05D4B44AA18A}" type="pres">
      <dgm:prSet presAssocID="{A143CC1A-B296-4086-9279-391C0F05BE0F}" presName="negSpace" presStyleCnt="0"/>
      <dgm:spPr/>
    </dgm:pt>
    <dgm:pt modelId="{E241BE06-912A-4185-8252-5B17A5790AED}" type="pres">
      <dgm:prSet presAssocID="{A143CC1A-B296-4086-9279-391C0F05BE0F}" presName="circle" presStyleLbl="node1" presStyleIdx="0" presStyleCnt="2"/>
      <dgm:spPr/>
    </dgm:pt>
    <dgm:pt modelId="{4AA52EB4-008D-4C3D-BD16-8E99E9F754C2}" type="pres">
      <dgm:prSet presAssocID="{F7BC35BA-40B9-47C3-AADB-777B14A723D3}" presName="transSpace" presStyleCnt="0"/>
      <dgm:spPr/>
    </dgm:pt>
    <dgm:pt modelId="{702A65A4-0FF1-4FDE-80A7-8A5DAD192C79}" type="pres">
      <dgm:prSet presAssocID="{52194515-D5B7-4BD9-9DB6-1E31872767A3}" presName="posSpace" presStyleCnt="0"/>
      <dgm:spPr/>
    </dgm:pt>
    <dgm:pt modelId="{6A97E3D5-7711-461C-AF84-92224E3A5DAD}" type="pres">
      <dgm:prSet presAssocID="{52194515-D5B7-4BD9-9DB6-1E31872767A3}" presName="vertFlow" presStyleCnt="0"/>
      <dgm:spPr/>
    </dgm:pt>
    <dgm:pt modelId="{AD662A7F-03E2-4094-AB86-4E7C1E3DE42E}" type="pres">
      <dgm:prSet presAssocID="{52194515-D5B7-4BD9-9DB6-1E31872767A3}" presName="topSpace" presStyleCnt="0"/>
      <dgm:spPr/>
    </dgm:pt>
    <dgm:pt modelId="{D9159B28-9F80-4A05-9E16-2362D92A393D}" type="pres">
      <dgm:prSet presAssocID="{52194515-D5B7-4BD9-9DB6-1E31872767A3}" presName="firstComp" presStyleCnt="0"/>
      <dgm:spPr/>
    </dgm:pt>
    <dgm:pt modelId="{31120A0A-A0B8-4FE4-824C-F470FADD5151}" type="pres">
      <dgm:prSet presAssocID="{52194515-D5B7-4BD9-9DB6-1E31872767A3}" presName="firstChild" presStyleLbl="bgAccFollowNode1" presStyleIdx="2" presStyleCnt="4"/>
      <dgm:spPr/>
    </dgm:pt>
    <dgm:pt modelId="{E1971194-93EB-45C4-A923-9DDA8F62AAA4}" type="pres">
      <dgm:prSet presAssocID="{52194515-D5B7-4BD9-9DB6-1E31872767A3}" presName="firstChildTx" presStyleLbl="bgAccFollowNode1" presStyleIdx="2" presStyleCnt="4">
        <dgm:presLayoutVars>
          <dgm:bulletEnabled val="1"/>
        </dgm:presLayoutVars>
      </dgm:prSet>
      <dgm:spPr/>
    </dgm:pt>
    <dgm:pt modelId="{89C85F42-A729-454F-A9A0-3F67ED93B7AB}" type="pres">
      <dgm:prSet presAssocID="{FD42AADF-BCC9-4D65-A22D-C86BF9A374BB}" presName="comp" presStyleCnt="0"/>
      <dgm:spPr/>
    </dgm:pt>
    <dgm:pt modelId="{5AA41882-ABC7-4341-957A-D802FCF6D348}" type="pres">
      <dgm:prSet presAssocID="{FD42AADF-BCC9-4D65-A22D-C86BF9A374BB}" presName="child" presStyleLbl="bgAccFollowNode1" presStyleIdx="3" presStyleCnt="4"/>
      <dgm:spPr/>
    </dgm:pt>
    <dgm:pt modelId="{85190E0D-74B7-40C1-9E4E-22A9D8341054}" type="pres">
      <dgm:prSet presAssocID="{FD42AADF-BCC9-4D65-A22D-C86BF9A374BB}" presName="childTx" presStyleLbl="bgAccFollowNode1" presStyleIdx="3" presStyleCnt="4">
        <dgm:presLayoutVars>
          <dgm:bulletEnabled val="1"/>
        </dgm:presLayoutVars>
      </dgm:prSet>
      <dgm:spPr/>
    </dgm:pt>
    <dgm:pt modelId="{CE3EDF63-67D0-4881-802B-F37A8F91939C}" type="pres">
      <dgm:prSet presAssocID="{52194515-D5B7-4BD9-9DB6-1E31872767A3}" presName="negSpace" presStyleCnt="0"/>
      <dgm:spPr/>
    </dgm:pt>
    <dgm:pt modelId="{D5D6BE7F-9545-427A-9A24-8C1954CF31BE}" type="pres">
      <dgm:prSet presAssocID="{52194515-D5B7-4BD9-9DB6-1E31872767A3}" presName="circle" presStyleLbl="node1" presStyleIdx="1" presStyleCnt="2"/>
      <dgm:spPr/>
    </dgm:pt>
  </dgm:ptLst>
  <dgm:cxnLst>
    <dgm:cxn modelId="{ECB0A400-1A69-48A5-B08B-A50AF8BD8F0C}" type="presOf" srcId="{51502ABF-A64B-4552-B817-A2668D7264D6}" destId="{89F3C52E-2604-4225-A84E-10132D527430}" srcOrd="1" destOrd="0" presId="urn:microsoft.com/office/officeart/2005/8/layout/hList9"/>
    <dgm:cxn modelId="{12E9D514-6208-4511-80BB-E0D247C0DC7C}" srcId="{52194515-D5B7-4BD9-9DB6-1E31872767A3}" destId="{BF86D00E-8B3E-4727-81C8-0F85D8E0092A}" srcOrd="0" destOrd="0" parTransId="{98CE8899-F763-49D0-84BC-5E9E489C396E}" sibTransId="{11C181BC-D833-43F7-819E-7EC0B17CF719}"/>
    <dgm:cxn modelId="{6BE2CD16-C439-45C2-93B1-B71B1572DC8A}" type="presOf" srcId="{BF86D00E-8B3E-4727-81C8-0F85D8E0092A}" destId="{E1971194-93EB-45C4-A923-9DDA8F62AAA4}" srcOrd="1" destOrd="0" presId="urn:microsoft.com/office/officeart/2005/8/layout/hList9"/>
    <dgm:cxn modelId="{5803BF5D-D1BB-4127-9A5D-CEB5AD379793}" type="presOf" srcId="{A143CC1A-B296-4086-9279-391C0F05BE0F}" destId="{E241BE06-912A-4185-8252-5B17A5790AED}" srcOrd="0" destOrd="0" presId="urn:microsoft.com/office/officeart/2005/8/layout/hList9"/>
    <dgm:cxn modelId="{8AF6376B-E9CD-43B6-AF71-A141AD639321}" type="presOf" srcId="{FD42AADF-BCC9-4D65-A22D-C86BF9A374BB}" destId="{85190E0D-74B7-40C1-9E4E-22A9D8341054}" srcOrd="1" destOrd="0" presId="urn:microsoft.com/office/officeart/2005/8/layout/hList9"/>
    <dgm:cxn modelId="{501BA79C-42C5-416D-9D6C-0C57D17E999B}" type="presOf" srcId="{5FD5DC06-17BA-4536-906E-AA6F20A98D49}" destId="{5D2E3321-7CB6-4F0E-9DD3-6FBA50E59560}" srcOrd="0" destOrd="0" presId="urn:microsoft.com/office/officeart/2005/8/layout/hList9"/>
    <dgm:cxn modelId="{410F4D9D-AC1C-4438-B148-5DAFBB19081E}" type="presOf" srcId="{FD42AADF-BCC9-4D65-A22D-C86BF9A374BB}" destId="{5AA41882-ABC7-4341-957A-D802FCF6D348}" srcOrd="0" destOrd="0" presId="urn:microsoft.com/office/officeart/2005/8/layout/hList9"/>
    <dgm:cxn modelId="{78E29DA3-F8E0-47BF-93BA-F234ECCA9E5A}" type="presOf" srcId="{51502ABF-A64B-4552-B817-A2668D7264D6}" destId="{E3B984A4-68A9-42BB-90DC-E1735335F84B}" srcOrd="0" destOrd="0" presId="urn:microsoft.com/office/officeart/2005/8/layout/hList9"/>
    <dgm:cxn modelId="{CB43C9A8-5722-40DF-A6C7-D99F8B1B5530}" srcId="{A143CC1A-B296-4086-9279-391C0F05BE0F}" destId="{51502ABF-A64B-4552-B817-A2668D7264D6}" srcOrd="1" destOrd="0" parTransId="{66333D06-B18F-493C-813E-248FCBB59C73}" sibTransId="{4D28F79E-4200-4E82-9421-6BC4502A705E}"/>
    <dgm:cxn modelId="{463CF3A9-3156-4E16-9960-383505AD7105}" srcId="{5FD5DC06-17BA-4536-906E-AA6F20A98D49}" destId="{A143CC1A-B296-4086-9279-391C0F05BE0F}" srcOrd="0" destOrd="0" parTransId="{637516D6-195C-446E-998F-3EF5077720AF}" sibTransId="{F7BC35BA-40B9-47C3-AADB-777B14A723D3}"/>
    <dgm:cxn modelId="{856035AB-0B4F-49A8-BB1F-A7F49D57D287}" type="presOf" srcId="{7E4392DC-8CFA-46C7-9862-163F0FC4C7A7}" destId="{732BA862-E60C-40AB-8A35-ACDED1F38E1A}" srcOrd="0" destOrd="0" presId="urn:microsoft.com/office/officeart/2005/8/layout/hList9"/>
    <dgm:cxn modelId="{C019C8AC-A7EC-43F7-930B-61AFC5043CD7}" srcId="{A143CC1A-B296-4086-9279-391C0F05BE0F}" destId="{7E4392DC-8CFA-46C7-9862-163F0FC4C7A7}" srcOrd="0" destOrd="0" parTransId="{3FE9E17E-08DB-4829-B86B-FADE72F2BAEE}" sibTransId="{72C66B8E-278C-4443-BB43-8D6103252B25}"/>
    <dgm:cxn modelId="{4CD4AAB4-1F33-43E1-8718-578166C2AD7A}" type="presOf" srcId="{BF86D00E-8B3E-4727-81C8-0F85D8E0092A}" destId="{31120A0A-A0B8-4FE4-824C-F470FADD5151}" srcOrd="0" destOrd="0" presId="urn:microsoft.com/office/officeart/2005/8/layout/hList9"/>
    <dgm:cxn modelId="{92AF04BA-BB39-4DAD-A538-AD13E71E8DF1}" type="presOf" srcId="{7E4392DC-8CFA-46C7-9862-163F0FC4C7A7}" destId="{77D61BF2-2A49-4095-80CF-E068CEE3057E}" srcOrd="1" destOrd="0" presId="urn:microsoft.com/office/officeart/2005/8/layout/hList9"/>
    <dgm:cxn modelId="{06AD21C7-0463-4F5E-9648-E95A02A4725C}" srcId="{52194515-D5B7-4BD9-9DB6-1E31872767A3}" destId="{FD42AADF-BCC9-4D65-A22D-C86BF9A374BB}" srcOrd="1" destOrd="0" parTransId="{590F05B8-DB92-4C7D-A7B9-FCA661B102ED}" sibTransId="{AB48DAA1-00FE-461A-90F2-CF3F567216E2}"/>
    <dgm:cxn modelId="{36506CCD-FCFA-4015-A058-4B88F8321DD5}" srcId="{5FD5DC06-17BA-4536-906E-AA6F20A98D49}" destId="{52194515-D5B7-4BD9-9DB6-1E31872767A3}" srcOrd="1" destOrd="0" parTransId="{1F984D32-E060-4C64-A7D8-8F82825193E5}" sibTransId="{352F7A83-2BA8-4666-B8B2-C1652EFDAD10}"/>
    <dgm:cxn modelId="{722435FB-3933-4790-9C8E-1B405ACA1A31}" type="presOf" srcId="{52194515-D5B7-4BD9-9DB6-1E31872767A3}" destId="{D5D6BE7F-9545-427A-9A24-8C1954CF31BE}" srcOrd="0" destOrd="0" presId="urn:microsoft.com/office/officeart/2005/8/layout/hList9"/>
    <dgm:cxn modelId="{02A82502-25EC-4874-B150-E4ACE0AC58DC}" type="presParOf" srcId="{5D2E3321-7CB6-4F0E-9DD3-6FBA50E59560}" destId="{D1B42E4D-4D56-4530-B878-4BEDD317B4DF}" srcOrd="0" destOrd="0" presId="urn:microsoft.com/office/officeart/2005/8/layout/hList9"/>
    <dgm:cxn modelId="{AC71019C-4D7F-4537-9D42-114EEE57F145}" type="presParOf" srcId="{5D2E3321-7CB6-4F0E-9DD3-6FBA50E59560}" destId="{AC4212E3-786B-4F04-A266-DEB507300C97}" srcOrd="1" destOrd="0" presId="urn:microsoft.com/office/officeart/2005/8/layout/hList9"/>
    <dgm:cxn modelId="{DAC01701-D3C4-4591-95CC-13C22F633059}" type="presParOf" srcId="{AC4212E3-786B-4F04-A266-DEB507300C97}" destId="{13A1FD3D-4864-4C94-A981-23D1A6F7E3E2}" srcOrd="0" destOrd="0" presId="urn:microsoft.com/office/officeart/2005/8/layout/hList9"/>
    <dgm:cxn modelId="{955805B7-3330-4376-AB7B-FE76278E9DBD}" type="presParOf" srcId="{AC4212E3-786B-4F04-A266-DEB507300C97}" destId="{40F6D0F2-0B5B-40A7-AB80-4DEFAC695B1C}" srcOrd="1" destOrd="0" presId="urn:microsoft.com/office/officeart/2005/8/layout/hList9"/>
    <dgm:cxn modelId="{92D34586-9693-4659-A208-9D5C5BB0993E}" type="presParOf" srcId="{40F6D0F2-0B5B-40A7-AB80-4DEFAC695B1C}" destId="{732BA862-E60C-40AB-8A35-ACDED1F38E1A}" srcOrd="0" destOrd="0" presId="urn:microsoft.com/office/officeart/2005/8/layout/hList9"/>
    <dgm:cxn modelId="{A3F57FCE-0E7F-4273-A3D2-DDC6F2C6F5DA}" type="presParOf" srcId="{40F6D0F2-0B5B-40A7-AB80-4DEFAC695B1C}" destId="{77D61BF2-2A49-4095-80CF-E068CEE3057E}" srcOrd="1" destOrd="0" presId="urn:microsoft.com/office/officeart/2005/8/layout/hList9"/>
    <dgm:cxn modelId="{6C6AD164-0454-4D91-B668-D2644D25DF33}" type="presParOf" srcId="{AC4212E3-786B-4F04-A266-DEB507300C97}" destId="{9C466190-6F0B-40F8-BD8C-D77B0A61EE9A}" srcOrd="2" destOrd="0" presId="urn:microsoft.com/office/officeart/2005/8/layout/hList9"/>
    <dgm:cxn modelId="{D455BD05-FFD7-43E2-9859-9DBA9373E638}" type="presParOf" srcId="{9C466190-6F0B-40F8-BD8C-D77B0A61EE9A}" destId="{E3B984A4-68A9-42BB-90DC-E1735335F84B}" srcOrd="0" destOrd="0" presId="urn:microsoft.com/office/officeart/2005/8/layout/hList9"/>
    <dgm:cxn modelId="{C434D79A-8C33-40DD-8F62-B4D2716F8FCD}" type="presParOf" srcId="{9C466190-6F0B-40F8-BD8C-D77B0A61EE9A}" destId="{89F3C52E-2604-4225-A84E-10132D527430}" srcOrd="1" destOrd="0" presId="urn:microsoft.com/office/officeart/2005/8/layout/hList9"/>
    <dgm:cxn modelId="{C84EA327-BA1D-43C5-8D09-5DEBE7171E6C}" type="presParOf" srcId="{5D2E3321-7CB6-4F0E-9DD3-6FBA50E59560}" destId="{FEC56797-A34B-41B7-B278-05D4B44AA18A}" srcOrd="2" destOrd="0" presId="urn:microsoft.com/office/officeart/2005/8/layout/hList9"/>
    <dgm:cxn modelId="{86CB36FD-188E-48F7-8BB6-A4FE5E4F49DB}" type="presParOf" srcId="{5D2E3321-7CB6-4F0E-9DD3-6FBA50E59560}" destId="{E241BE06-912A-4185-8252-5B17A5790AED}" srcOrd="3" destOrd="0" presId="urn:microsoft.com/office/officeart/2005/8/layout/hList9"/>
    <dgm:cxn modelId="{2E13B443-B8BA-4E98-B375-9BFD72826F37}" type="presParOf" srcId="{5D2E3321-7CB6-4F0E-9DD3-6FBA50E59560}" destId="{4AA52EB4-008D-4C3D-BD16-8E99E9F754C2}" srcOrd="4" destOrd="0" presId="urn:microsoft.com/office/officeart/2005/8/layout/hList9"/>
    <dgm:cxn modelId="{B280C2EB-4EF9-4D0D-89F9-46ADC35A359F}" type="presParOf" srcId="{5D2E3321-7CB6-4F0E-9DD3-6FBA50E59560}" destId="{702A65A4-0FF1-4FDE-80A7-8A5DAD192C79}" srcOrd="5" destOrd="0" presId="urn:microsoft.com/office/officeart/2005/8/layout/hList9"/>
    <dgm:cxn modelId="{6AA9EEF1-ABDB-4E6D-91E9-54D8C34170C2}" type="presParOf" srcId="{5D2E3321-7CB6-4F0E-9DD3-6FBA50E59560}" destId="{6A97E3D5-7711-461C-AF84-92224E3A5DAD}" srcOrd="6" destOrd="0" presId="urn:microsoft.com/office/officeart/2005/8/layout/hList9"/>
    <dgm:cxn modelId="{DBFB24FE-0385-48BF-B711-5F7E5AB5DFB2}" type="presParOf" srcId="{6A97E3D5-7711-461C-AF84-92224E3A5DAD}" destId="{AD662A7F-03E2-4094-AB86-4E7C1E3DE42E}" srcOrd="0" destOrd="0" presId="urn:microsoft.com/office/officeart/2005/8/layout/hList9"/>
    <dgm:cxn modelId="{DCC80E0F-6E89-46FB-BC73-7C6BBF2A6631}" type="presParOf" srcId="{6A97E3D5-7711-461C-AF84-92224E3A5DAD}" destId="{D9159B28-9F80-4A05-9E16-2362D92A393D}" srcOrd="1" destOrd="0" presId="urn:microsoft.com/office/officeart/2005/8/layout/hList9"/>
    <dgm:cxn modelId="{05A69B79-D995-4FC6-88E4-531B1C89319D}" type="presParOf" srcId="{D9159B28-9F80-4A05-9E16-2362D92A393D}" destId="{31120A0A-A0B8-4FE4-824C-F470FADD5151}" srcOrd="0" destOrd="0" presId="urn:microsoft.com/office/officeart/2005/8/layout/hList9"/>
    <dgm:cxn modelId="{CE55D562-D9C1-4578-9D8D-8C840311CCF8}" type="presParOf" srcId="{D9159B28-9F80-4A05-9E16-2362D92A393D}" destId="{E1971194-93EB-45C4-A923-9DDA8F62AAA4}" srcOrd="1" destOrd="0" presId="urn:microsoft.com/office/officeart/2005/8/layout/hList9"/>
    <dgm:cxn modelId="{C91FE299-F208-4D1C-946E-D773B48602BE}" type="presParOf" srcId="{6A97E3D5-7711-461C-AF84-92224E3A5DAD}" destId="{89C85F42-A729-454F-A9A0-3F67ED93B7AB}" srcOrd="2" destOrd="0" presId="urn:microsoft.com/office/officeart/2005/8/layout/hList9"/>
    <dgm:cxn modelId="{3B28A823-CB3E-4CF4-907D-BB44B92FD74B}" type="presParOf" srcId="{89C85F42-A729-454F-A9A0-3F67ED93B7AB}" destId="{5AA41882-ABC7-4341-957A-D802FCF6D348}" srcOrd="0" destOrd="0" presId="urn:microsoft.com/office/officeart/2005/8/layout/hList9"/>
    <dgm:cxn modelId="{8C012A23-16E1-48D6-A2EA-A604A23FA61B}" type="presParOf" srcId="{89C85F42-A729-454F-A9A0-3F67ED93B7AB}" destId="{85190E0D-74B7-40C1-9E4E-22A9D8341054}" srcOrd="1" destOrd="0" presId="urn:microsoft.com/office/officeart/2005/8/layout/hList9"/>
    <dgm:cxn modelId="{0E348791-7026-4C68-B20E-4A9C0F2426CD}" type="presParOf" srcId="{5D2E3321-7CB6-4F0E-9DD3-6FBA50E59560}" destId="{CE3EDF63-67D0-4881-802B-F37A8F91939C}" srcOrd="7" destOrd="0" presId="urn:microsoft.com/office/officeart/2005/8/layout/hList9"/>
    <dgm:cxn modelId="{AFB1265A-C2C8-4B98-8CFA-4565CC1A74FE}" type="presParOf" srcId="{5D2E3321-7CB6-4F0E-9DD3-6FBA50E59560}" destId="{D5D6BE7F-9545-427A-9A24-8C1954CF31BE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5CCA63-9972-403B-BC3A-3CAD73446FB9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5902BEB1-FC6A-4258-8261-ACAB59A65A8F}">
      <dgm:prSet phldrT="[Text]"/>
      <dgm:spPr/>
      <dgm:t>
        <a:bodyPr/>
        <a:lstStyle/>
        <a:p>
          <a:r>
            <a:rPr lang="en-US" dirty="0"/>
            <a:t>Check normal distribution</a:t>
          </a:r>
        </a:p>
      </dgm:t>
    </dgm:pt>
    <dgm:pt modelId="{F628FE9E-A33E-4804-8973-5DD7A62E3442}" type="parTrans" cxnId="{008D6CA8-8779-4D52-9E56-C4CC18B6CCB4}">
      <dgm:prSet/>
      <dgm:spPr/>
      <dgm:t>
        <a:bodyPr/>
        <a:lstStyle/>
        <a:p>
          <a:endParaRPr lang="en-US"/>
        </a:p>
      </dgm:t>
    </dgm:pt>
    <dgm:pt modelId="{BDFF0FAA-F427-4C64-86E2-189DE27BA26E}" type="sibTrans" cxnId="{008D6CA8-8779-4D52-9E56-C4CC18B6CCB4}">
      <dgm:prSet/>
      <dgm:spPr/>
      <dgm:t>
        <a:bodyPr/>
        <a:lstStyle/>
        <a:p>
          <a:endParaRPr lang="en-US"/>
        </a:p>
      </dgm:t>
    </dgm:pt>
    <dgm:pt modelId="{7CAA2461-9A73-422C-8EE3-6D308BA53A2E}">
      <dgm:prSet phldrT="[Text]"/>
      <dgm:spPr/>
      <dgm:t>
        <a:bodyPr/>
        <a:lstStyle/>
        <a:p>
          <a:r>
            <a:rPr lang="en-US" dirty="0"/>
            <a:t>S</a:t>
          </a:r>
          <a:r>
            <a:rPr lang="en-US" altLang="zh-CN" dirty="0"/>
            <a:t>tandardize the variables</a:t>
          </a:r>
          <a:endParaRPr lang="en-US" dirty="0"/>
        </a:p>
      </dgm:t>
    </dgm:pt>
    <dgm:pt modelId="{F950B999-FF28-404D-BC84-457DF59F1BEE}" type="parTrans" cxnId="{3C57A4F2-B26B-432D-B7EA-818C412DCDE0}">
      <dgm:prSet/>
      <dgm:spPr/>
      <dgm:t>
        <a:bodyPr/>
        <a:lstStyle/>
        <a:p>
          <a:endParaRPr lang="en-US"/>
        </a:p>
      </dgm:t>
    </dgm:pt>
    <dgm:pt modelId="{63F655AF-3B88-4A5E-9D79-BFFCF2E26171}" type="sibTrans" cxnId="{3C57A4F2-B26B-432D-B7EA-818C412DCDE0}">
      <dgm:prSet/>
      <dgm:spPr/>
      <dgm:t>
        <a:bodyPr/>
        <a:lstStyle/>
        <a:p>
          <a:endParaRPr lang="en-US"/>
        </a:p>
      </dgm:t>
    </dgm:pt>
    <dgm:pt modelId="{2A713EFA-52F6-480E-992D-03370BA9A00F}">
      <dgm:prSet phldrT="[Text]"/>
      <dgm:spPr/>
      <dgm:t>
        <a:bodyPr/>
        <a:lstStyle/>
        <a:p>
          <a:r>
            <a:rPr lang="en-US" dirty="0"/>
            <a:t>Split the</a:t>
          </a:r>
          <a:r>
            <a: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en-US" dirty="0"/>
            <a:t>dataset into the training and testing subsets in a ratio of 4:1</a:t>
          </a:r>
          <a:endParaRPr lang="en-US" dirty="0"/>
        </a:p>
      </dgm:t>
    </dgm:pt>
    <dgm:pt modelId="{9BA79BBC-4A81-4DDD-A77A-D17A7B0A2C77}" type="parTrans" cxnId="{61B5AC99-FD1A-4C41-9979-34A0DBB8122A}">
      <dgm:prSet/>
      <dgm:spPr/>
      <dgm:t>
        <a:bodyPr/>
        <a:lstStyle/>
        <a:p>
          <a:endParaRPr lang="en-US"/>
        </a:p>
      </dgm:t>
    </dgm:pt>
    <dgm:pt modelId="{26E72B28-3E07-4CBC-BC8D-E78430194ACD}" type="sibTrans" cxnId="{61B5AC99-FD1A-4C41-9979-34A0DBB8122A}">
      <dgm:prSet/>
      <dgm:spPr/>
      <dgm:t>
        <a:bodyPr/>
        <a:lstStyle/>
        <a:p>
          <a:endParaRPr lang="en-US"/>
        </a:p>
      </dgm:t>
    </dgm:pt>
    <dgm:pt modelId="{7F319574-0921-4C27-A841-4BF9A7370815}" type="pres">
      <dgm:prSet presAssocID="{3F5CCA63-9972-403B-BC3A-3CAD73446FB9}" presName="linearFlow" presStyleCnt="0">
        <dgm:presLayoutVars>
          <dgm:resizeHandles val="exact"/>
        </dgm:presLayoutVars>
      </dgm:prSet>
      <dgm:spPr/>
    </dgm:pt>
    <dgm:pt modelId="{1013DF75-1CAF-4CD1-B7DD-32505ADBA09E}" type="pres">
      <dgm:prSet presAssocID="{5902BEB1-FC6A-4258-8261-ACAB59A65A8F}" presName="node" presStyleLbl="node1" presStyleIdx="0" presStyleCnt="3" custScaleX="204839">
        <dgm:presLayoutVars>
          <dgm:bulletEnabled val="1"/>
        </dgm:presLayoutVars>
      </dgm:prSet>
      <dgm:spPr/>
    </dgm:pt>
    <dgm:pt modelId="{E68649CA-30F0-47A1-B8AF-B0837BC8A18D}" type="pres">
      <dgm:prSet presAssocID="{BDFF0FAA-F427-4C64-86E2-189DE27BA26E}" presName="sibTrans" presStyleLbl="sibTrans2D1" presStyleIdx="0" presStyleCnt="2"/>
      <dgm:spPr/>
    </dgm:pt>
    <dgm:pt modelId="{4EF0E3A1-ACBB-4D64-81FD-A84E11832578}" type="pres">
      <dgm:prSet presAssocID="{BDFF0FAA-F427-4C64-86E2-189DE27BA26E}" presName="connectorText" presStyleLbl="sibTrans2D1" presStyleIdx="0" presStyleCnt="2"/>
      <dgm:spPr/>
    </dgm:pt>
    <dgm:pt modelId="{C91A40BF-75AF-4723-8DE2-EC8FDC1D90EC}" type="pres">
      <dgm:prSet presAssocID="{7CAA2461-9A73-422C-8EE3-6D308BA53A2E}" presName="node" presStyleLbl="node1" presStyleIdx="1" presStyleCnt="3" custScaleX="203226">
        <dgm:presLayoutVars>
          <dgm:bulletEnabled val="1"/>
        </dgm:presLayoutVars>
      </dgm:prSet>
      <dgm:spPr/>
    </dgm:pt>
    <dgm:pt modelId="{473A1674-07B6-497A-9CAA-F1E6162E1A95}" type="pres">
      <dgm:prSet presAssocID="{63F655AF-3B88-4A5E-9D79-BFFCF2E26171}" presName="sibTrans" presStyleLbl="sibTrans2D1" presStyleIdx="1" presStyleCnt="2"/>
      <dgm:spPr/>
    </dgm:pt>
    <dgm:pt modelId="{BD74F860-529D-4C80-A624-D68A94538E08}" type="pres">
      <dgm:prSet presAssocID="{63F655AF-3B88-4A5E-9D79-BFFCF2E26171}" presName="connectorText" presStyleLbl="sibTrans2D1" presStyleIdx="1" presStyleCnt="2"/>
      <dgm:spPr/>
    </dgm:pt>
    <dgm:pt modelId="{CCACC050-6876-436A-B61D-0F6E988E790C}" type="pres">
      <dgm:prSet presAssocID="{2A713EFA-52F6-480E-992D-03370BA9A00F}" presName="node" presStyleLbl="node1" presStyleIdx="2" presStyleCnt="3" custScaleX="201373">
        <dgm:presLayoutVars>
          <dgm:bulletEnabled val="1"/>
        </dgm:presLayoutVars>
      </dgm:prSet>
      <dgm:spPr/>
    </dgm:pt>
  </dgm:ptLst>
  <dgm:cxnLst>
    <dgm:cxn modelId="{65FD2525-1D2F-4AC3-9675-CB21DD9490A9}" type="presOf" srcId="{BDFF0FAA-F427-4C64-86E2-189DE27BA26E}" destId="{4EF0E3A1-ACBB-4D64-81FD-A84E11832578}" srcOrd="1" destOrd="0" presId="urn:microsoft.com/office/officeart/2005/8/layout/process2"/>
    <dgm:cxn modelId="{BB3E0E27-CDED-4D69-9137-7D0B7FC961EC}" type="presOf" srcId="{63F655AF-3B88-4A5E-9D79-BFFCF2E26171}" destId="{473A1674-07B6-497A-9CAA-F1E6162E1A95}" srcOrd="0" destOrd="0" presId="urn:microsoft.com/office/officeart/2005/8/layout/process2"/>
    <dgm:cxn modelId="{6CF5EF2B-8F10-4CAD-972F-EEC1BC560A23}" type="presOf" srcId="{3F5CCA63-9972-403B-BC3A-3CAD73446FB9}" destId="{7F319574-0921-4C27-A841-4BF9A7370815}" srcOrd="0" destOrd="0" presId="urn:microsoft.com/office/officeart/2005/8/layout/process2"/>
    <dgm:cxn modelId="{0F49F041-BA12-436E-82E0-F841E497FA32}" type="presOf" srcId="{BDFF0FAA-F427-4C64-86E2-189DE27BA26E}" destId="{E68649CA-30F0-47A1-B8AF-B0837BC8A18D}" srcOrd="0" destOrd="0" presId="urn:microsoft.com/office/officeart/2005/8/layout/process2"/>
    <dgm:cxn modelId="{ED6F9161-60B9-4A93-BEAD-54DC2EB99E13}" type="presOf" srcId="{7CAA2461-9A73-422C-8EE3-6D308BA53A2E}" destId="{C91A40BF-75AF-4723-8DE2-EC8FDC1D90EC}" srcOrd="0" destOrd="0" presId="urn:microsoft.com/office/officeart/2005/8/layout/process2"/>
    <dgm:cxn modelId="{E2D9C36E-B5A6-4312-A9FD-B39382F69B0A}" type="presOf" srcId="{63F655AF-3B88-4A5E-9D79-BFFCF2E26171}" destId="{BD74F860-529D-4C80-A624-D68A94538E08}" srcOrd="1" destOrd="0" presId="urn:microsoft.com/office/officeart/2005/8/layout/process2"/>
    <dgm:cxn modelId="{61B5AC99-FD1A-4C41-9979-34A0DBB8122A}" srcId="{3F5CCA63-9972-403B-BC3A-3CAD73446FB9}" destId="{2A713EFA-52F6-480E-992D-03370BA9A00F}" srcOrd="2" destOrd="0" parTransId="{9BA79BBC-4A81-4DDD-A77A-D17A7B0A2C77}" sibTransId="{26E72B28-3E07-4CBC-BC8D-E78430194ACD}"/>
    <dgm:cxn modelId="{04AD29A2-A20D-4197-924E-DBE06CB29CCB}" type="presOf" srcId="{2A713EFA-52F6-480E-992D-03370BA9A00F}" destId="{CCACC050-6876-436A-B61D-0F6E988E790C}" srcOrd="0" destOrd="0" presId="urn:microsoft.com/office/officeart/2005/8/layout/process2"/>
    <dgm:cxn modelId="{008D6CA8-8779-4D52-9E56-C4CC18B6CCB4}" srcId="{3F5CCA63-9972-403B-BC3A-3CAD73446FB9}" destId="{5902BEB1-FC6A-4258-8261-ACAB59A65A8F}" srcOrd="0" destOrd="0" parTransId="{F628FE9E-A33E-4804-8973-5DD7A62E3442}" sibTransId="{BDFF0FAA-F427-4C64-86E2-189DE27BA26E}"/>
    <dgm:cxn modelId="{21C017C5-AA3C-4A46-BABC-88E1F3BCB90C}" type="presOf" srcId="{5902BEB1-FC6A-4258-8261-ACAB59A65A8F}" destId="{1013DF75-1CAF-4CD1-B7DD-32505ADBA09E}" srcOrd="0" destOrd="0" presId="urn:microsoft.com/office/officeart/2005/8/layout/process2"/>
    <dgm:cxn modelId="{3C57A4F2-B26B-432D-B7EA-818C412DCDE0}" srcId="{3F5CCA63-9972-403B-BC3A-3CAD73446FB9}" destId="{7CAA2461-9A73-422C-8EE3-6D308BA53A2E}" srcOrd="1" destOrd="0" parTransId="{F950B999-FF28-404D-BC84-457DF59F1BEE}" sibTransId="{63F655AF-3B88-4A5E-9D79-BFFCF2E26171}"/>
    <dgm:cxn modelId="{56F9000F-BA0E-4D7B-969B-6785D8D21896}" type="presParOf" srcId="{7F319574-0921-4C27-A841-4BF9A7370815}" destId="{1013DF75-1CAF-4CD1-B7DD-32505ADBA09E}" srcOrd="0" destOrd="0" presId="urn:microsoft.com/office/officeart/2005/8/layout/process2"/>
    <dgm:cxn modelId="{9EEFFA0A-E6F4-4F31-B494-83905514C861}" type="presParOf" srcId="{7F319574-0921-4C27-A841-4BF9A7370815}" destId="{E68649CA-30F0-47A1-B8AF-B0837BC8A18D}" srcOrd="1" destOrd="0" presId="urn:microsoft.com/office/officeart/2005/8/layout/process2"/>
    <dgm:cxn modelId="{15E4B699-4FFD-4912-B003-055CEBAFF590}" type="presParOf" srcId="{E68649CA-30F0-47A1-B8AF-B0837BC8A18D}" destId="{4EF0E3A1-ACBB-4D64-81FD-A84E11832578}" srcOrd="0" destOrd="0" presId="urn:microsoft.com/office/officeart/2005/8/layout/process2"/>
    <dgm:cxn modelId="{DBC1A4B4-2B30-4131-ABA9-3061D629FBAC}" type="presParOf" srcId="{7F319574-0921-4C27-A841-4BF9A7370815}" destId="{C91A40BF-75AF-4723-8DE2-EC8FDC1D90EC}" srcOrd="2" destOrd="0" presId="urn:microsoft.com/office/officeart/2005/8/layout/process2"/>
    <dgm:cxn modelId="{1FAF87FC-BD64-4E92-8594-1977A7E923C7}" type="presParOf" srcId="{7F319574-0921-4C27-A841-4BF9A7370815}" destId="{473A1674-07B6-497A-9CAA-F1E6162E1A95}" srcOrd="3" destOrd="0" presId="urn:microsoft.com/office/officeart/2005/8/layout/process2"/>
    <dgm:cxn modelId="{CE05AE68-B09D-48B5-9C7D-6E09C9EE7F4C}" type="presParOf" srcId="{473A1674-07B6-497A-9CAA-F1E6162E1A95}" destId="{BD74F860-529D-4C80-A624-D68A94538E08}" srcOrd="0" destOrd="0" presId="urn:microsoft.com/office/officeart/2005/8/layout/process2"/>
    <dgm:cxn modelId="{F9B0D8FC-8B78-44A6-B949-208A786E99C9}" type="presParOf" srcId="{7F319574-0921-4C27-A841-4BF9A7370815}" destId="{CCACC050-6876-436A-B61D-0F6E988E790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D7A3C2-7537-6D4B-ACB0-23FF51C8D48E}" type="doc">
      <dgm:prSet loTypeId="urn:microsoft.com/office/officeart/2005/8/layout/process2" loCatId="" qsTypeId="urn:microsoft.com/office/officeart/2005/8/quickstyle/simple1" qsCatId="simple" csTypeId="urn:microsoft.com/office/officeart/2005/8/colors/colorful2" csCatId="colorful" phldr="1"/>
      <dgm:spPr/>
    </dgm:pt>
    <dgm:pt modelId="{98FA6273-8AD0-DE4A-A85D-CCCC54926DC9}">
      <dgm:prSet phldrT="[Text]"/>
      <dgm:spPr/>
      <dgm:t>
        <a:bodyPr/>
        <a:lstStyle/>
        <a:p>
          <a:pPr>
            <a:buNone/>
          </a:pPr>
          <a:r>
            <a:rPr lang="en-US" b="1" dirty="0">
              <a:latin typeface="Arial Rounded MT Bold" panose="020F0704030504030204" pitchFamily="34" charset="77"/>
            </a:rPr>
            <a:t>Bottom layer models</a:t>
          </a:r>
          <a:r>
            <a:rPr lang="en-US" dirty="0">
              <a:latin typeface="Arial Rounded MT Bold" panose="020F0704030504030204" pitchFamily="34" charset="77"/>
            </a:rPr>
            <a:t> </a:t>
          </a:r>
          <a:endParaRPr lang="en-US" dirty="0"/>
        </a:p>
      </dgm:t>
    </dgm:pt>
    <dgm:pt modelId="{D3715490-E67D-6C41-A498-A123851F7EE5}" type="parTrans" cxnId="{FEF1B4E7-AA20-6B49-BE41-D9025530203C}">
      <dgm:prSet/>
      <dgm:spPr/>
      <dgm:t>
        <a:bodyPr/>
        <a:lstStyle/>
        <a:p>
          <a:endParaRPr lang="en-US"/>
        </a:p>
      </dgm:t>
    </dgm:pt>
    <dgm:pt modelId="{7FD4BC53-DBAA-214F-BF3B-60E7A0C6B6BE}" type="sibTrans" cxnId="{FEF1B4E7-AA20-6B49-BE41-D9025530203C}">
      <dgm:prSet/>
      <dgm:spPr/>
      <dgm:t>
        <a:bodyPr/>
        <a:lstStyle/>
        <a:p>
          <a:endParaRPr lang="en-US"/>
        </a:p>
      </dgm:t>
    </dgm:pt>
    <dgm:pt modelId="{2C0CDB2A-6B0A-7E44-AB4D-B0269DBA30CF}">
      <dgm:prSet phldrT="[Text]"/>
      <dgm:spPr/>
      <dgm:t>
        <a:bodyPr/>
        <a:lstStyle/>
        <a:p>
          <a:r>
            <a:rPr lang="en-US" b="1" dirty="0">
              <a:latin typeface="Arial Rounded MT Bold" panose="020F0704030504030204" pitchFamily="34" charset="77"/>
            </a:rPr>
            <a:t>k-fold cross-validation</a:t>
          </a:r>
          <a:endParaRPr lang="en-US" dirty="0"/>
        </a:p>
      </dgm:t>
    </dgm:pt>
    <dgm:pt modelId="{CCAC9807-1F32-E447-A5CF-0AA6370CD25E}" type="parTrans" cxnId="{2F8ED618-B185-4647-A7E9-4DD22A8A6DC6}">
      <dgm:prSet/>
      <dgm:spPr/>
      <dgm:t>
        <a:bodyPr/>
        <a:lstStyle/>
        <a:p>
          <a:endParaRPr lang="en-US"/>
        </a:p>
      </dgm:t>
    </dgm:pt>
    <dgm:pt modelId="{000BE94E-D6F0-6041-A0B6-3F9ECE73E120}" type="sibTrans" cxnId="{2F8ED618-B185-4647-A7E9-4DD22A8A6DC6}">
      <dgm:prSet/>
      <dgm:spPr/>
      <dgm:t>
        <a:bodyPr/>
        <a:lstStyle/>
        <a:p>
          <a:endParaRPr lang="en-US"/>
        </a:p>
      </dgm:t>
    </dgm:pt>
    <dgm:pt modelId="{3667227C-E400-9943-B8F1-3F801E3A0BAE}">
      <dgm:prSet phldrT="[Text]"/>
      <dgm:spPr/>
      <dgm:t>
        <a:bodyPr/>
        <a:lstStyle/>
        <a:p>
          <a:pPr>
            <a:buNone/>
          </a:pPr>
          <a:r>
            <a:rPr lang="en-US" b="1" dirty="0">
              <a:latin typeface="Arial Rounded MT Bold" panose="020F0704030504030204" pitchFamily="34" charset="77"/>
            </a:rPr>
            <a:t>Make prediction</a:t>
          </a:r>
          <a:endParaRPr lang="en-US" dirty="0"/>
        </a:p>
      </dgm:t>
    </dgm:pt>
    <dgm:pt modelId="{46DE7819-7818-9D45-9485-00FCEB72107D}" type="parTrans" cxnId="{9F08B0CB-3DA5-A04C-BFBC-488CDF5A00EF}">
      <dgm:prSet/>
      <dgm:spPr/>
      <dgm:t>
        <a:bodyPr/>
        <a:lstStyle/>
        <a:p>
          <a:endParaRPr lang="en-US"/>
        </a:p>
      </dgm:t>
    </dgm:pt>
    <dgm:pt modelId="{D7030349-9F39-584D-90DD-02E4321BFB21}" type="sibTrans" cxnId="{9F08B0CB-3DA5-A04C-BFBC-488CDF5A00EF}">
      <dgm:prSet/>
      <dgm:spPr/>
      <dgm:t>
        <a:bodyPr/>
        <a:lstStyle/>
        <a:p>
          <a:endParaRPr lang="en-US"/>
        </a:p>
      </dgm:t>
    </dgm:pt>
    <dgm:pt modelId="{BA6D1F09-0BA8-754B-848B-0F4D4FBA84F7}">
      <dgm:prSet/>
      <dgm:spPr/>
      <dgm:t>
        <a:bodyPr/>
        <a:lstStyle/>
        <a:p>
          <a:pPr>
            <a:buNone/>
          </a:pPr>
          <a:r>
            <a:rPr lang="en-US" b="1" dirty="0">
              <a:latin typeface="Arial Rounded MT Bold" panose="020F0704030504030204" pitchFamily="34" charset="77"/>
            </a:rPr>
            <a:t>Top layer model</a:t>
          </a:r>
          <a:endParaRPr lang="en-US" dirty="0"/>
        </a:p>
      </dgm:t>
    </dgm:pt>
    <dgm:pt modelId="{7A09F568-A91D-714A-81CF-B4DA57911E41}" type="parTrans" cxnId="{0E76A7F3-AFBE-4C45-BA53-6DD219041BEB}">
      <dgm:prSet/>
      <dgm:spPr/>
      <dgm:t>
        <a:bodyPr/>
        <a:lstStyle/>
        <a:p>
          <a:endParaRPr lang="en-US"/>
        </a:p>
      </dgm:t>
    </dgm:pt>
    <dgm:pt modelId="{EB4F2AF3-3FC9-1047-AE5C-EE5D9C6B801E}" type="sibTrans" cxnId="{0E76A7F3-AFBE-4C45-BA53-6DD219041BEB}">
      <dgm:prSet/>
      <dgm:spPr/>
      <dgm:t>
        <a:bodyPr/>
        <a:lstStyle/>
        <a:p>
          <a:endParaRPr lang="en-US"/>
        </a:p>
      </dgm:t>
    </dgm:pt>
    <dgm:pt modelId="{A7BA36FC-F12A-B24D-8481-3C791F9DD8E1}">
      <dgm:prSet custT="1"/>
      <dgm:spPr/>
      <dgm:t>
        <a:bodyPr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Arial Rounded MT Bold" panose="020F0704030504030204" pitchFamily="34" charset="77"/>
              <a:ea typeface="+mn-ea"/>
              <a:cs typeface="+mn-cs"/>
            </a:rPr>
            <a:t>Feature sets</a:t>
          </a:r>
          <a:endParaRPr lang="en-US" sz="1500" b="1" kern="1200" dirty="0">
            <a:latin typeface="Arial Rounded MT Bold" panose="020F0704030504030204" pitchFamily="34" charset="77"/>
            <a:ea typeface="+mn-ea"/>
            <a:cs typeface="+mn-cs"/>
          </a:endParaRPr>
        </a:p>
      </dgm:t>
    </dgm:pt>
    <dgm:pt modelId="{B8BE9E8B-EFA5-6F40-82F1-526096CF8CB5}" type="parTrans" cxnId="{A9FBA6AA-6756-B145-9D67-2D77DB19C9B6}">
      <dgm:prSet/>
      <dgm:spPr/>
      <dgm:t>
        <a:bodyPr/>
        <a:lstStyle/>
        <a:p>
          <a:endParaRPr lang="en-US"/>
        </a:p>
      </dgm:t>
    </dgm:pt>
    <dgm:pt modelId="{FDE6A0C6-444C-EE45-A211-7039F3A3934B}" type="sibTrans" cxnId="{A9FBA6AA-6756-B145-9D67-2D77DB19C9B6}">
      <dgm:prSet/>
      <dgm:spPr/>
      <dgm:t>
        <a:bodyPr/>
        <a:lstStyle/>
        <a:p>
          <a:endParaRPr lang="en-US"/>
        </a:p>
      </dgm:t>
    </dgm:pt>
    <dgm:pt modelId="{75767404-CA20-A242-96E1-48AF45454BD1}" type="pres">
      <dgm:prSet presAssocID="{D8D7A3C2-7537-6D4B-ACB0-23FF51C8D48E}" presName="linearFlow" presStyleCnt="0">
        <dgm:presLayoutVars>
          <dgm:resizeHandles val="exact"/>
        </dgm:presLayoutVars>
      </dgm:prSet>
      <dgm:spPr/>
    </dgm:pt>
    <dgm:pt modelId="{E8D5894C-0AFE-0A4E-BCFF-D3A0723547F5}" type="pres">
      <dgm:prSet presAssocID="{A7BA36FC-F12A-B24D-8481-3C791F9DD8E1}" presName="node" presStyleLbl="node1" presStyleIdx="0" presStyleCnt="5" custScaleX="258095">
        <dgm:presLayoutVars>
          <dgm:bulletEnabled val="1"/>
        </dgm:presLayoutVars>
      </dgm:prSet>
      <dgm:spPr/>
    </dgm:pt>
    <dgm:pt modelId="{3CCF0D6C-1832-1C4E-930A-EFEC6AFDE5B1}" type="pres">
      <dgm:prSet presAssocID="{FDE6A0C6-444C-EE45-A211-7039F3A3934B}" presName="sibTrans" presStyleLbl="sibTrans2D1" presStyleIdx="0" presStyleCnt="4"/>
      <dgm:spPr/>
    </dgm:pt>
    <dgm:pt modelId="{519EEF67-4EFC-E245-BCFF-7138F216077F}" type="pres">
      <dgm:prSet presAssocID="{FDE6A0C6-444C-EE45-A211-7039F3A3934B}" presName="connectorText" presStyleLbl="sibTrans2D1" presStyleIdx="0" presStyleCnt="4"/>
      <dgm:spPr/>
    </dgm:pt>
    <dgm:pt modelId="{74D62B7D-CA70-ED40-ACE0-53CDDDCC03B3}" type="pres">
      <dgm:prSet presAssocID="{98FA6273-8AD0-DE4A-A85D-CCCC54926DC9}" presName="node" presStyleLbl="node1" presStyleIdx="1" presStyleCnt="5" custScaleX="258845" custLinFactNeighborX="-1301" custLinFactNeighborY="-10514">
        <dgm:presLayoutVars>
          <dgm:bulletEnabled val="1"/>
        </dgm:presLayoutVars>
      </dgm:prSet>
      <dgm:spPr/>
    </dgm:pt>
    <dgm:pt modelId="{E72E61CC-8790-1343-BD83-6B660A2E63E1}" type="pres">
      <dgm:prSet presAssocID="{7FD4BC53-DBAA-214F-BF3B-60E7A0C6B6BE}" presName="sibTrans" presStyleLbl="sibTrans2D1" presStyleIdx="1" presStyleCnt="4"/>
      <dgm:spPr/>
    </dgm:pt>
    <dgm:pt modelId="{F18A38B8-5A76-4848-95A9-5F8959CAC78D}" type="pres">
      <dgm:prSet presAssocID="{7FD4BC53-DBAA-214F-BF3B-60E7A0C6B6BE}" presName="connectorText" presStyleLbl="sibTrans2D1" presStyleIdx="1" presStyleCnt="4"/>
      <dgm:spPr/>
    </dgm:pt>
    <dgm:pt modelId="{435A3266-C043-3F4D-8B9D-A32B138B9B89}" type="pres">
      <dgm:prSet presAssocID="{2C0CDB2A-6B0A-7E44-AB4D-B0269DBA30CF}" presName="node" presStyleLbl="node1" presStyleIdx="2" presStyleCnt="5" custScaleX="261447">
        <dgm:presLayoutVars>
          <dgm:bulletEnabled val="1"/>
        </dgm:presLayoutVars>
      </dgm:prSet>
      <dgm:spPr/>
    </dgm:pt>
    <dgm:pt modelId="{0E9C1FBA-E902-7A41-B46D-42EAA0A3F083}" type="pres">
      <dgm:prSet presAssocID="{000BE94E-D6F0-6041-A0B6-3F9ECE73E120}" presName="sibTrans" presStyleLbl="sibTrans2D1" presStyleIdx="2" presStyleCnt="4"/>
      <dgm:spPr/>
    </dgm:pt>
    <dgm:pt modelId="{818F8D1E-7C63-F24D-9554-92E6CB667FEE}" type="pres">
      <dgm:prSet presAssocID="{000BE94E-D6F0-6041-A0B6-3F9ECE73E120}" presName="connectorText" presStyleLbl="sibTrans2D1" presStyleIdx="2" presStyleCnt="4"/>
      <dgm:spPr/>
    </dgm:pt>
    <dgm:pt modelId="{4BC6F3B4-2CF1-574F-A48C-4514FB1A2539}" type="pres">
      <dgm:prSet presAssocID="{BA6D1F09-0BA8-754B-848B-0F4D4FBA84F7}" presName="node" presStyleLbl="node1" presStyleIdx="3" presStyleCnt="5" custScaleX="262564">
        <dgm:presLayoutVars>
          <dgm:bulletEnabled val="1"/>
        </dgm:presLayoutVars>
      </dgm:prSet>
      <dgm:spPr/>
    </dgm:pt>
    <dgm:pt modelId="{678B6C9E-2FB5-A948-95C6-07CC29CEF996}" type="pres">
      <dgm:prSet presAssocID="{EB4F2AF3-3FC9-1047-AE5C-EE5D9C6B801E}" presName="sibTrans" presStyleLbl="sibTrans2D1" presStyleIdx="3" presStyleCnt="4"/>
      <dgm:spPr/>
    </dgm:pt>
    <dgm:pt modelId="{954106F9-FA73-5F46-9646-B729656EFA34}" type="pres">
      <dgm:prSet presAssocID="{EB4F2AF3-3FC9-1047-AE5C-EE5D9C6B801E}" presName="connectorText" presStyleLbl="sibTrans2D1" presStyleIdx="3" presStyleCnt="4"/>
      <dgm:spPr/>
    </dgm:pt>
    <dgm:pt modelId="{CAC3CF38-C2E5-9645-81E0-C98FEBE332A3}" type="pres">
      <dgm:prSet presAssocID="{3667227C-E400-9943-B8F1-3F801E3A0BAE}" presName="node" presStyleLbl="node1" presStyleIdx="4" presStyleCnt="5" custScaleX="262564">
        <dgm:presLayoutVars>
          <dgm:bulletEnabled val="1"/>
        </dgm:presLayoutVars>
      </dgm:prSet>
      <dgm:spPr/>
    </dgm:pt>
  </dgm:ptLst>
  <dgm:cxnLst>
    <dgm:cxn modelId="{3C7E3605-19F4-FF41-8AF0-C0A5587691F4}" type="presOf" srcId="{98FA6273-8AD0-DE4A-A85D-CCCC54926DC9}" destId="{74D62B7D-CA70-ED40-ACE0-53CDDDCC03B3}" srcOrd="0" destOrd="0" presId="urn:microsoft.com/office/officeart/2005/8/layout/process2"/>
    <dgm:cxn modelId="{AD1AC30A-2CDE-154D-9F15-89A1254B4659}" type="presOf" srcId="{EB4F2AF3-3FC9-1047-AE5C-EE5D9C6B801E}" destId="{678B6C9E-2FB5-A948-95C6-07CC29CEF996}" srcOrd="0" destOrd="0" presId="urn:microsoft.com/office/officeart/2005/8/layout/process2"/>
    <dgm:cxn modelId="{2F8ED618-B185-4647-A7E9-4DD22A8A6DC6}" srcId="{D8D7A3C2-7537-6D4B-ACB0-23FF51C8D48E}" destId="{2C0CDB2A-6B0A-7E44-AB4D-B0269DBA30CF}" srcOrd="2" destOrd="0" parTransId="{CCAC9807-1F32-E447-A5CF-0AA6370CD25E}" sibTransId="{000BE94E-D6F0-6041-A0B6-3F9ECE73E120}"/>
    <dgm:cxn modelId="{E329FA1C-F91F-A34A-812F-1F13E5F467AD}" type="presOf" srcId="{FDE6A0C6-444C-EE45-A211-7039F3A3934B}" destId="{519EEF67-4EFC-E245-BCFF-7138F216077F}" srcOrd="1" destOrd="0" presId="urn:microsoft.com/office/officeart/2005/8/layout/process2"/>
    <dgm:cxn modelId="{85EE7323-6B42-E44D-891D-8BB12D3F2D40}" type="presOf" srcId="{2C0CDB2A-6B0A-7E44-AB4D-B0269DBA30CF}" destId="{435A3266-C043-3F4D-8B9D-A32B138B9B89}" srcOrd="0" destOrd="0" presId="urn:microsoft.com/office/officeart/2005/8/layout/process2"/>
    <dgm:cxn modelId="{AABEFC2D-03EA-2945-814F-B7EFC22D13B8}" type="presOf" srcId="{BA6D1F09-0BA8-754B-848B-0F4D4FBA84F7}" destId="{4BC6F3B4-2CF1-574F-A48C-4514FB1A2539}" srcOrd="0" destOrd="0" presId="urn:microsoft.com/office/officeart/2005/8/layout/process2"/>
    <dgm:cxn modelId="{702FA949-3401-1E44-ADD6-78C65C184B81}" type="presOf" srcId="{3667227C-E400-9943-B8F1-3F801E3A0BAE}" destId="{CAC3CF38-C2E5-9645-81E0-C98FEBE332A3}" srcOrd="0" destOrd="0" presId="urn:microsoft.com/office/officeart/2005/8/layout/process2"/>
    <dgm:cxn modelId="{1CA1FD64-7013-064C-9920-5E5BE6EF6CA2}" type="presOf" srcId="{7FD4BC53-DBAA-214F-BF3B-60E7A0C6B6BE}" destId="{E72E61CC-8790-1343-BD83-6B660A2E63E1}" srcOrd="0" destOrd="0" presId="urn:microsoft.com/office/officeart/2005/8/layout/process2"/>
    <dgm:cxn modelId="{F9C35D90-E2EF-724E-A385-29686754B1B2}" type="presOf" srcId="{7FD4BC53-DBAA-214F-BF3B-60E7A0C6B6BE}" destId="{F18A38B8-5A76-4848-95A9-5F8959CAC78D}" srcOrd="1" destOrd="0" presId="urn:microsoft.com/office/officeart/2005/8/layout/process2"/>
    <dgm:cxn modelId="{A9FBA6AA-6756-B145-9D67-2D77DB19C9B6}" srcId="{D8D7A3C2-7537-6D4B-ACB0-23FF51C8D48E}" destId="{A7BA36FC-F12A-B24D-8481-3C791F9DD8E1}" srcOrd="0" destOrd="0" parTransId="{B8BE9E8B-EFA5-6F40-82F1-526096CF8CB5}" sibTransId="{FDE6A0C6-444C-EE45-A211-7039F3A3934B}"/>
    <dgm:cxn modelId="{82E679AD-BCE9-E240-B91E-53BDD8EDD60C}" type="presOf" srcId="{FDE6A0C6-444C-EE45-A211-7039F3A3934B}" destId="{3CCF0D6C-1832-1C4E-930A-EFEC6AFDE5B1}" srcOrd="0" destOrd="0" presId="urn:microsoft.com/office/officeart/2005/8/layout/process2"/>
    <dgm:cxn modelId="{4AB8B4B1-13AC-0F48-A219-DD400C90202D}" type="presOf" srcId="{EB4F2AF3-3FC9-1047-AE5C-EE5D9C6B801E}" destId="{954106F9-FA73-5F46-9646-B729656EFA34}" srcOrd="1" destOrd="0" presId="urn:microsoft.com/office/officeart/2005/8/layout/process2"/>
    <dgm:cxn modelId="{C9C8E4BD-13AC-A547-8D5A-648E4F7128D5}" type="presOf" srcId="{A7BA36FC-F12A-B24D-8481-3C791F9DD8E1}" destId="{E8D5894C-0AFE-0A4E-BCFF-D3A0723547F5}" srcOrd="0" destOrd="0" presId="urn:microsoft.com/office/officeart/2005/8/layout/process2"/>
    <dgm:cxn modelId="{2A1C0CC8-FAE2-2E44-825F-EC2E0B6F89D7}" type="presOf" srcId="{000BE94E-D6F0-6041-A0B6-3F9ECE73E120}" destId="{818F8D1E-7C63-F24D-9554-92E6CB667FEE}" srcOrd="1" destOrd="0" presId="urn:microsoft.com/office/officeart/2005/8/layout/process2"/>
    <dgm:cxn modelId="{9F08B0CB-3DA5-A04C-BFBC-488CDF5A00EF}" srcId="{D8D7A3C2-7537-6D4B-ACB0-23FF51C8D48E}" destId="{3667227C-E400-9943-B8F1-3F801E3A0BAE}" srcOrd="4" destOrd="0" parTransId="{46DE7819-7818-9D45-9485-00FCEB72107D}" sibTransId="{D7030349-9F39-584D-90DD-02E4321BFB21}"/>
    <dgm:cxn modelId="{FEF1B4E7-AA20-6B49-BE41-D9025530203C}" srcId="{D8D7A3C2-7537-6D4B-ACB0-23FF51C8D48E}" destId="{98FA6273-8AD0-DE4A-A85D-CCCC54926DC9}" srcOrd="1" destOrd="0" parTransId="{D3715490-E67D-6C41-A498-A123851F7EE5}" sibTransId="{7FD4BC53-DBAA-214F-BF3B-60E7A0C6B6BE}"/>
    <dgm:cxn modelId="{244596F2-719E-6140-B33B-3C88CA5988F6}" type="presOf" srcId="{000BE94E-D6F0-6041-A0B6-3F9ECE73E120}" destId="{0E9C1FBA-E902-7A41-B46D-42EAA0A3F083}" srcOrd="0" destOrd="0" presId="urn:microsoft.com/office/officeart/2005/8/layout/process2"/>
    <dgm:cxn modelId="{0E76A7F3-AFBE-4C45-BA53-6DD219041BEB}" srcId="{D8D7A3C2-7537-6D4B-ACB0-23FF51C8D48E}" destId="{BA6D1F09-0BA8-754B-848B-0F4D4FBA84F7}" srcOrd="3" destOrd="0" parTransId="{7A09F568-A91D-714A-81CF-B4DA57911E41}" sibTransId="{EB4F2AF3-3FC9-1047-AE5C-EE5D9C6B801E}"/>
    <dgm:cxn modelId="{3F88BDF8-5C2D-084A-9B51-E942DBFAFC5A}" type="presOf" srcId="{D8D7A3C2-7537-6D4B-ACB0-23FF51C8D48E}" destId="{75767404-CA20-A242-96E1-48AF45454BD1}" srcOrd="0" destOrd="0" presId="urn:microsoft.com/office/officeart/2005/8/layout/process2"/>
    <dgm:cxn modelId="{0887F222-E628-D24A-84C1-BE6089592ADE}" type="presParOf" srcId="{75767404-CA20-A242-96E1-48AF45454BD1}" destId="{E8D5894C-0AFE-0A4E-BCFF-D3A0723547F5}" srcOrd="0" destOrd="0" presId="urn:microsoft.com/office/officeart/2005/8/layout/process2"/>
    <dgm:cxn modelId="{DB741891-0422-044D-A174-8BF723C5EF67}" type="presParOf" srcId="{75767404-CA20-A242-96E1-48AF45454BD1}" destId="{3CCF0D6C-1832-1C4E-930A-EFEC6AFDE5B1}" srcOrd="1" destOrd="0" presId="urn:microsoft.com/office/officeart/2005/8/layout/process2"/>
    <dgm:cxn modelId="{9278F293-9F38-B741-BCA7-AB8913354578}" type="presParOf" srcId="{3CCF0D6C-1832-1C4E-930A-EFEC6AFDE5B1}" destId="{519EEF67-4EFC-E245-BCFF-7138F216077F}" srcOrd="0" destOrd="0" presId="urn:microsoft.com/office/officeart/2005/8/layout/process2"/>
    <dgm:cxn modelId="{BC3850DD-F1FF-1841-BDB6-EA8EC68AC446}" type="presParOf" srcId="{75767404-CA20-A242-96E1-48AF45454BD1}" destId="{74D62B7D-CA70-ED40-ACE0-53CDDDCC03B3}" srcOrd="2" destOrd="0" presId="urn:microsoft.com/office/officeart/2005/8/layout/process2"/>
    <dgm:cxn modelId="{E2964A95-6D23-C740-B399-05A431FE54A1}" type="presParOf" srcId="{75767404-CA20-A242-96E1-48AF45454BD1}" destId="{E72E61CC-8790-1343-BD83-6B660A2E63E1}" srcOrd="3" destOrd="0" presId="urn:microsoft.com/office/officeart/2005/8/layout/process2"/>
    <dgm:cxn modelId="{F718D631-0BD2-1D42-9B52-0F4E5B4FDA17}" type="presParOf" srcId="{E72E61CC-8790-1343-BD83-6B660A2E63E1}" destId="{F18A38B8-5A76-4848-95A9-5F8959CAC78D}" srcOrd="0" destOrd="0" presId="urn:microsoft.com/office/officeart/2005/8/layout/process2"/>
    <dgm:cxn modelId="{0F1E1F6F-92FE-E344-A890-777181C1D5C2}" type="presParOf" srcId="{75767404-CA20-A242-96E1-48AF45454BD1}" destId="{435A3266-C043-3F4D-8B9D-A32B138B9B89}" srcOrd="4" destOrd="0" presId="urn:microsoft.com/office/officeart/2005/8/layout/process2"/>
    <dgm:cxn modelId="{363523D9-209B-CC40-9CA3-17CA6842E337}" type="presParOf" srcId="{75767404-CA20-A242-96E1-48AF45454BD1}" destId="{0E9C1FBA-E902-7A41-B46D-42EAA0A3F083}" srcOrd="5" destOrd="0" presId="urn:microsoft.com/office/officeart/2005/8/layout/process2"/>
    <dgm:cxn modelId="{D9ED5FA4-A094-7042-8D50-7892810CE643}" type="presParOf" srcId="{0E9C1FBA-E902-7A41-B46D-42EAA0A3F083}" destId="{818F8D1E-7C63-F24D-9554-92E6CB667FEE}" srcOrd="0" destOrd="0" presId="urn:microsoft.com/office/officeart/2005/8/layout/process2"/>
    <dgm:cxn modelId="{936C6D7F-C824-774B-BAED-9A2FDD585214}" type="presParOf" srcId="{75767404-CA20-A242-96E1-48AF45454BD1}" destId="{4BC6F3B4-2CF1-574F-A48C-4514FB1A2539}" srcOrd="6" destOrd="0" presId="urn:microsoft.com/office/officeart/2005/8/layout/process2"/>
    <dgm:cxn modelId="{831A3371-E4C4-B649-8097-F7772FCD9B79}" type="presParOf" srcId="{75767404-CA20-A242-96E1-48AF45454BD1}" destId="{678B6C9E-2FB5-A948-95C6-07CC29CEF996}" srcOrd="7" destOrd="0" presId="urn:microsoft.com/office/officeart/2005/8/layout/process2"/>
    <dgm:cxn modelId="{3AF84AD2-B632-1E42-B413-E53EEBC584EF}" type="presParOf" srcId="{678B6C9E-2FB5-A948-95C6-07CC29CEF996}" destId="{954106F9-FA73-5F46-9646-B729656EFA34}" srcOrd="0" destOrd="0" presId="urn:microsoft.com/office/officeart/2005/8/layout/process2"/>
    <dgm:cxn modelId="{E4EAFF05-887F-254F-AAD0-E18AC770EEBB}" type="presParOf" srcId="{75767404-CA20-A242-96E1-48AF45454BD1}" destId="{CAC3CF38-C2E5-9645-81E0-C98FEBE332A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CA20E6-28B2-EB40-808D-4109F9FD87EA}" type="doc">
      <dgm:prSet loTypeId="urn:microsoft.com/office/officeart/2008/layout/RadialCluster" loCatId="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4181AF-025E-C149-8C53-13D7D72F636A}">
      <dgm:prSet phldrT="[Text]"/>
      <dgm:spPr/>
      <dgm:t>
        <a:bodyPr/>
        <a:lstStyle/>
        <a:p>
          <a:r>
            <a:rPr lang="en-US" b="0" i="0" u="none" dirty="0"/>
            <a:t>Generalized Boosted Regression </a:t>
          </a:r>
          <a:endParaRPr lang="en-US" dirty="0"/>
        </a:p>
      </dgm:t>
    </dgm:pt>
    <dgm:pt modelId="{C7F4A3F9-6E87-CB44-8941-657E10E3BA07}" type="parTrans" cxnId="{B0CEC5E5-7946-2B46-8757-D1A11068F678}">
      <dgm:prSet/>
      <dgm:spPr/>
      <dgm:t>
        <a:bodyPr/>
        <a:lstStyle/>
        <a:p>
          <a:endParaRPr lang="en-US"/>
        </a:p>
      </dgm:t>
    </dgm:pt>
    <dgm:pt modelId="{EDF203D5-6431-3048-84CE-33A645BF5FB6}" type="sibTrans" cxnId="{B0CEC5E5-7946-2B46-8757-D1A11068F678}">
      <dgm:prSet/>
      <dgm:spPr/>
      <dgm:t>
        <a:bodyPr/>
        <a:lstStyle/>
        <a:p>
          <a:endParaRPr lang="en-US"/>
        </a:p>
      </dgm:t>
    </dgm:pt>
    <dgm:pt modelId="{7BF74551-8756-EE41-84A1-69D1052CF6C4}">
      <dgm:prSet phldrT="[Text]"/>
      <dgm:spPr/>
      <dgm:t>
        <a:bodyPr/>
        <a:lstStyle/>
        <a:p>
          <a:r>
            <a:rPr lang="en-US" dirty="0"/>
            <a:t>Naïve Bayes</a:t>
          </a:r>
        </a:p>
      </dgm:t>
    </dgm:pt>
    <dgm:pt modelId="{8A66D43C-E6A8-7D49-830D-C111F1061F3E}" type="parTrans" cxnId="{BB063BDF-56DB-E549-892E-2F46F72FE038}">
      <dgm:prSet/>
      <dgm:spPr/>
      <dgm:t>
        <a:bodyPr/>
        <a:lstStyle/>
        <a:p>
          <a:endParaRPr lang="en-US"/>
        </a:p>
      </dgm:t>
    </dgm:pt>
    <dgm:pt modelId="{C8CE1199-D2B8-E247-A13F-FDCD4AF17155}" type="sibTrans" cxnId="{BB063BDF-56DB-E549-892E-2F46F72FE038}">
      <dgm:prSet/>
      <dgm:spPr/>
      <dgm:t>
        <a:bodyPr/>
        <a:lstStyle/>
        <a:p>
          <a:endParaRPr lang="en-US"/>
        </a:p>
      </dgm:t>
    </dgm:pt>
    <dgm:pt modelId="{049DAEB7-3C91-9E41-8BA5-05CFAA3BE8E1}">
      <dgm:prSet phldrT="[Text]"/>
      <dgm:spPr/>
      <dgm:t>
        <a:bodyPr/>
        <a:lstStyle/>
        <a:p>
          <a:r>
            <a:rPr lang="en-US" dirty="0"/>
            <a:t>LDA</a:t>
          </a:r>
        </a:p>
      </dgm:t>
    </dgm:pt>
    <dgm:pt modelId="{E4615094-5499-0A43-AEF9-948FAA896961}" type="parTrans" cxnId="{74E4DCE2-6BF2-C04D-8322-9106EFEEB94F}">
      <dgm:prSet/>
      <dgm:spPr/>
      <dgm:t>
        <a:bodyPr/>
        <a:lstStyle/>
        <a:p>
          <a:endParaRPr lang="en-US"/>
        </a:p>
      </dgm:t>
    </dgm:pt>
    <dgm:pt modelId="{3181F7E0-0E47-2B47-86C8-E8D4C215511E}" type="sibTrans" cxnId="{74E4DCE2-6BF2-C04D-8322-9106EFEEB94F}">
      <dgm:prSet/>
      <dgm:spPr/>
      <dgm:t>
        <a:bodyPr/>
        <a:lstStyle/>
        <a:p>
          <a:endParaRPr lang="en-US"/>
        </a:p>
      </dgm:t>
    </dgm:pt>
    <dgm:pt modelId="{6261458A-46B2-734B-9A39-F44F225FAD4E}">
      <dgm:prSet/>
      <dgm:spPr/>
      <dgm:t>
        <a:bodyPr/>
        <a:lstStyle/>
        <a:p>
          <a:r>
            <a:rPr lang="en-US" dirty="0"/>
            <a:t>Logistic regression</a:t>
          </a:r>
        </a:p>
      </dgm:t>
    </dgm:pt>
    <dgm:pt modelId="{952A30FF-B9FA-B345-B4F2-5BF2E08EA40D}" type="parTrans" cxnId="{6F38FF07-94E7-F64C-B93C-0E7631968C2F}">
      <dgm:prSet/>
      <dgm:spPr/>
      <dgm:t>
        <a:bodyPr/>
        <a:lstStyle/>
        <a:p>
          <a:endParaRPr lang="en-US"/>
        </a:p>
      </dgm:t>
    </dgm:pt>
    <dgm:pt modelId="{4C6C0734-5AEC-3D4C-A561-849ACE3596D9}" type="sibTrans" cxnId="{6F38FF07-94E7-F64C-B93C-0E7631968C2F}">
      <dgm:prSet/>
      <dgm:spPr/>
      <dgm:t>
        <a:bodyPr/>
        <a:lstStyle/>
        <a:p>
          <a:endParaRPr lang="en-US"/>
        </a:p>
      </dgm:t>
    </dgm:pt>
    <dgm:pt modelId="{60415F90-76EB-654B-A2CF-281800FB6BDD}">
      <dgm:prSet/>
      <dgm:spPr/>
      <dgm:t>
        <a:bodyPr/>
        <a:lstStyle/>
        <a:p>
          <a:r>
            <a:rPr lang="en-US" dirty="0"/>
            <a:t>Decision tree</a:t>
          </a:r>
        </a:p>
      </dgm:t>
    </dgm:pt>
    <dgm:pt modelId="{B3F0B925-3F68-2645-943E-708963C96CFC}" type="parTrans" cxnId="{20934B73-5A8B-0448-92F5-9ED144012CCB}">
      <dgm:prSet/>
      <dgm:spPr/>
      <dgm:t>
        <a:bodyPr/>
        <a:lstStyle/>
        <a:p>
          <a:endParaRPr lang="en-US"/>
        </a:p>
      </dgm:t>
    </dgm:pt>
    <dgm:pt modelId="{DB18E044-13BB-DA4C-9E63-043A2D6B8943}" type="sibTrans" cxnId="{20934B73-5A8B-0448-92F5-9ED144012CCB}">
      <dgm:prSet/>
      <dgm:spPr/>
      <dgm:t>
        <a:bodyPr/>
        <a:lstStyle/>
        <a:p>
          <a:endParaRPr lang="en-US"/>
        </a:p>
      </dgm:t>
    </dgm:pt>
    <dgm:pt modelId="{F9B8AD21-0A65-6D40-A9DB-28793B389870}" type="pres">
      <dgm:prSet presAssocID="{7BCA20E6-28B2-EB40-808D-4109F9FD87E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87C61FD-B19D-0540-9AAC-E78CD94B47E7}" type="pres">
      <dgm:prSet presAssocID="{AA4181AF-025E-C149-8C53-13D7D72F636A}" presName="singleCycle" presStyleCnt="0"/>
      <dgm:spPr/>
    </dgm:pt>
    <dgm:pt modelId="{4B6EAA16-C15B-AB4B-9CA7-D05CD62C2BF7}" type="pres">
      <dgm:prSet presAssocID="{AA4181AF-025E-C149-8C53-13D7D72F636A}" presName="singleCenter" presStyleLbl="node1" presStyleIdx="0" presStyleCnt="5" custScaleX="182961" custScaleY="113179" custLinFactNeighborX="-5824" custLinFactNeighborY="-32572">
        <dgm:presLayoutVars>
          <dgm:chMax val="7"/>
          <dgm:chPref val="7"/>
        </dgm:presLayoutVars>
      </dgm:prSet>
      <dgm:spPr/>
    </dgm:pt>
    <dgm:pt modelId="{5D2E99CB-E75E-1249-9E75-D4611F9B9D2E}" type="pres">
      <dgm:prSet presAssocID="{8A66D43C-E6A8-7D49-830D-C111F1061F3E}" presName="Name56" presStyleLbl="parChTrans1D2" presStyleIdx="0" presStyleCnt="4"/>
      <dgm:spPr/>
    </dgm:pt>
    <dgm:pt modelId="{4F6A992B-4205-6840-B515-57F6B3C4DE95}" type="pres">
      <dgm:prSet presAssocID="{7BF74551-8756-EE41-84A1-69D1052CF6C4}" presName="text0" presStyleLbl="node1" presStyleIdx="1" presStyleCnt="5" custScaleX="118601" custScaleY="105549" custRadScaleRad="120954" custRadScaleInc="251891">
        <dgm:presLayoutVars>
          <dgm:bulletEnabled val="1"/>
        </dgm:presLayoutVars>
      </dgm:prSet>
      <dgm:spPr/>
    </dgm:pt>
    <dgm:pt modelId="{AA13F238-6FC3-9048-A3F2-B32ED9DF0AAC}" type="pres">
      <dgm:prSet presAssocID="{E4615094-5499-0A43-AEF9-948FAA896961}" presName="Name56" presStyleLbl="parChTrans1D2" presStyleIdx="1" presStyleCnt="4"/>
      <dgm:spPr/>
    </dgm:pt>
    <dgm:pt modelId="{9EEE9668-C8C3-8B42-8B3A-698DF8C8D982}" type="pres">
      <dgm:prSet presAssocID="{049DAEB7-3C91-9E41-8BA5-05CFAA3BE8E1}" presName="text0" presStyleLbl="node1" presStyleIdx="2" presStyleCnt="5" custScaleX="106132" custScaleY="108671" custRadScaleRad="61009" custRadScaleInc="113555">
        <dgm:presLayoutVars>
          <dgm:bulletEnabled val="1"/>
        </dgm:presLayoutVars>
      </dgm:prSet>
      <dgm:spPr/>
    </dgm:pt>
    <dgm:pt modelId="{D2FD95F3-4704-2C45-BF1A-C87AC729C5DF}" type="pres">
      <dgm:prSet presAssocID="{952A30FF-B9FA-B345-B4F2-5BF2E08EA40D}" presName="Name56" presStyleLbl="parChTrans1D2" presStyleIdx="2" presStyleCnt="4"/>
      <dgm:spPr/>
    </dgm:pt>
    <dgm:pt modelId="{65105CD6-238D-7644-9EA9-A3339CB8B826}" type="pres">
      <dgm:prSet presAssocID="{6261458A-46B2-734B-9A39-F44F225FAD4E}" presName="text0" presStyleLbl="node1" presStyleIdx="3" presStyleCnt="5" custScaleX="178393" custScaleY="115367" custRadScaleRad="64832" custRadScaleInc="95288">
        <dgm:presLayoutVars>
          <dgm:bulletEnabled val="1"/>
        </dgm:presLayoutVars>
      </dgm:prSet>
      <dgm:spPr/>
    </dgm:pt>
    <dgm:pt modelId="{A8B963B7-C3D6-924E-8F2F-F9EB89F4A8D4}" type="pres">
      <dgm:prSet presAssocID="{B3F0B925-3F68-2645-943E-708963C96CFC}" presName="Name56" presStyleLbl="parChTrans1D2" presStyleIdx="3" presStyleCnt="4"/>
      <dgm:spPr/>
    </dgm:pt>
    <dgm:pt modelId="{C4D78930-B520-CE45-86ED-F9D104AE7B41}" type="pres">
      <dgm:prSet presAssocID="{60415F90-76EB-654B-A2CF-281800FB6BDD}" presName="text0" presStyleLbl="node1" presStyleIdx="4" presStyleCnt="5" custScaleX="141742" custScaleY="116039" custRadScaleRad="139093" custRadScaleInc="-45571">
        <dgm:presLayoutVars>
          <dgm:bulletEnabled val="1"/>
        </dgm:presLayoutVars>
      </dgm:prSet>
      <dgm:spPr/>
    </dgm:pt>
  </dgm:ptLst>
  <dgm:cxnLst>
    <dgm:cxn modelId="{6F38FF07-94E7-F64C-B93C-0E7631968C2F}" srcId="{AA4181AF-025E-C149-8C53-13D7D72F636A}" destId="{6261458A-46B2-734B-9A39-F44F225FAD4E}" srcOrd="2" destOrd="0" parTransId="{952A30FF-B9FA-B345-B4F2-5BF2E08EA40D}" sibTransId="{4C6C0734-5AEC-3D4C-A561-849ACE3596D9}"/>
    <dgm:cxn modelId="{9302FB1E-E3FF-A04C-918E-8629D81200FD}" type="presOf" srcId="{952A30FF-B9FA-B345-B4F2-5BF2E08EA40D}" destId="{D2FD95F3-4704-2C45-BF1A-C87AC729C5DF}" srcOrd="0" destOrd="0" presId="urn:microsoft.com/office/officeart/2008/layout/RadialCluster"/>
    <dgm:cxn modelId="{F08BF72F-4A99-1D40-90D4-249CEFA4E0D9}" type="presOf" srcId="{E4615094-5499-0A43-AEF9-948FAA896961}" destId="{AA13F238-6FC3-9048-A3F2-B32ED9DF0AAC}" srcOrd="0" destOrd="0" presId="urn:microsoft.com/office/officeart/2008/layout/RadialCluster"/>
    <dgm:cxn modelId="{D8E8BA32-49BE-3249-AD63-6777B974FA53}" type="presOf" srcId="{6261458A-46B2-734B-9A39-F44F225FAD4E}" destId="{65105CD6-238D-7644-9EA9-A3339CB8B826}" srcOrd="0" destOrd="0" presId="urn:microsoft.com/office/officeart/2008/layout/RadialCluster"/>
    <dgm:cxn modelId="{D021DD56-B4A0-4F44-934F-1DBDEEAF0876}" type="presOf" srcId="{8A66D43C-E6A8-7D49-830D-C111F1061F3E}" destId="{5D2E99CB-E75E-1249-9E75-D4611F9B9D2E}" srcOrd="0" destOrd="0" presId="urn:microsoft.com/office/officeart/2008/layout/RadialCluster"/>
    <dgm:cxn modelId="{500B9865-54A2-CF42-9136-5637B8933B27}" type="presOf" srcId="{60415F90-76EB-654B-A2CF-281800FB6BDD}" destId="{C4D78930-B520-CE45-86ED-F9D104AE7B41}" srcOrd="0" destOrd="0" presId="urn:microsoft.com/office/officeart/2008/layout/RadialCluster"/>
    <dgm:cxn modelId="{20934B73-5A8B-0448-92F5-9ED144012CCB}" srcId="{AA4181AF-025E-C149-8C53-13D7D72F636A}" destId="{60415F90-76EB-654B-A2CF-281800FB6BDD}" srcOrd="3" destOrd="0" parTransId="{B3F0B925-3F68-2645-943E-708963C96CFC}" sibTransId="{DB18E044-13BB-DA4C-9E63-043A2D6B8943}"/>
    <dgm:cxn modelId="{98D5C97B-AA35-814F-B038-F30B03F235AB}" type="presOf" srcId="{B3F0B925-3F68-2645-943E-708963C96CFC}" destId="{A8B963B7-C3D6-924E-8F2F-F9EB89F4A8D4}" srcOrd="0" destOrd="0" presId="urn:microsoft.com/office/officeart/2008/layout/RadialCluster"/>
    <dgm:cxn modelId="{4D221E96-38E0-CE40-AABB-F90FFB0C7DC4}" type="presOf" srcId="{7BCA20E6-28B2-EB40-808D-4109F9FD87EA}" destId="{F9B8AD21-0A65-6D40-A9DB-28793B389870}" srcOrd="0" destOrd="0" presId="urn:microsoft.com/office/officeart/2008/layout/RadialCluster"/>
    <dgm:cxn modelId="{7DABAAA8-2264-DC4D-A3F2-F4E11EAD9DA4}" type="presOf" srcId="{AA4181AF-025E-C149-8C53-13D7D72F636A}" destId="{4B6EAA16-C15B-AB4B-9CA7-D05CD62C2BF7}" srcOrd="0" destOrd="0" presId="urn:microsoft.com/office/officeart/2008/layout/RadialCluster"/>
    <dgm:cxn modelId="{2092D7BE-95DA-EB43-9E7B-CF3DC0CF4F21}" type="presOf" srcId="{7BF74551-8756-EE41-84A1-69D1052CF6C4}" destId="{4F6A992B-4205-6840-B515-57F6B3C4DE95}" srcOrd="0" destOrd="0" presId="urn:microsoft.com/office/officeart/2008/layout/RadialCluster"/>
    <dgm:cxn modelId="{BB063BDF-56DB-E549-892E-2F46F72FE038}" srcId="{AA4181AF-025E-C149-8C53-13D7D72F636A}" destId="{7BF74551-8756-EE41-84A1-69D1052CF6C4}" srcOrd="0" destOrd="0" parTransId="{8A66D43C-E6A8-7D49-830D-C111F1061F3E}" sibTransId="{C8CE1199-D2B8-E247-A13F-FDCD4AF17155}"/>
    <dgm:cxn modelId="{74E4DCE2-6BF2-C04D-8322-9106EFEEB94F}" srcId="{AA4181AF-025E-C149-8C53-13D7D72F636A}" destId="{049DAEB7-3C91-9E41-8BA5-05CFAA3BE8E1}" srcOrd="1" destOrd="0" parTransId="{E4615094-5499-0A43-AEF9-948FAA896961}" sibTransId="{3181F7E0-0E47-2B47-86C8-E8D4C215511E}"/>
    <dgm:cxn modelId="{B0CEC5E5-7946-2B46-8757-D1A11068F678}" srcId="{7BCA20E6-28B2-EB40-808D-4109F9FD87EA}" destId="{AA4181AF-025E-C149-8C53-13D7D72F636A}" srcOrd="0" destOrd="0" parTransId="{C7F4A3F9-6E87-CB44-8941-657E10E3BA07}" sibTransId="{EDF203D5-6431-3048-84CE-33A645BF5FB6}"/>
    <dgm:cxn modelId="{14E751F1-3C62-734C-AF7D-49522B9B6D35}" type="presOf" srcId="{049DAEB7-3C91-9E41-8BA5-05CFAA3BE8E1}" destId="{9EEE9668-C8C3-8B42-8B3A-698DF8C8D982}" srcOrd="0" destOrd="0" presId="urn:microsoft.com/office/officeart/2008/layout/RadialCluster"/>
    <dgm:cxn modelId="{9DE0C491-631D-874D-86CC-4D48FE763EC9}" type="presParOf" srcId="{F9B8AD21-0A65-6D40-A9DB-28793B389870}" destId="{C87C61FD-B19D-0540-9AAC-E78CD94B47E7}" srcOrd="0" destOrd="0" presId="urn:microsoft.com/office/officeart/2008/layout/RadialCluster"/>
    <dgm:cxn modelId="{82BA42AE-4863-8042-BB8C-39F53CD5341E}" type="presParOf" srcId="{C87C61FD-B19D-0540-9AAC-E78CD94B47E7}" destId="{4B6EAA16-C15B-AB4B-9CA7-D05CD62C2BF7}" srcOrd="0" destOrd="0" presId="urn:microsoft.com/office/officeart/2008/layout/RadialCluster"/>
    <dgm:cxn modelId="{676593F7-95C0-CB4D-8751-7D0BBC057898}" type="presParOf" srcId="{C87C61FD-B19D-0540-9AAC-E78CD94B47E7}" destId="{5D2E99CB-E75E-1249-9E75-D4611F9B9D2E}" srcOrd="1" destOrd="0" presId="urn:microsoft.com/office/officeart/2008/layout/RadialCluster"/>
    <dgm:cxn modelId="{ED7354E4-F51D-7942-BE82-62125A25BCBE}" type="presParOf" srcId="{C87C61FD-B19D-0540-9AAC-E78CD94B47E7}" destId="{4F6A992B-4205-6840-B515-57F6B3C4DE95}" srcOrd="2" destOrd="0" presId="urn:microsoft.com/office/officeart/2008/layout/RadialCluster"/>
    <dgm:cxn modelId="{23F51411-F157-8D47-AD1C-6E569067A71C}" type="presParOf" srcId="{C87C61FD-B19D-0540-9AAC-E78CD94B47E7}" destId="{AA13F238-6FC3-9048-A3F2-B32ED9DF0AAC}" srcOrd="3" destOrd="0" presId="urn:microsoft.com/office/officeart/2008/layout/RadialCluster"/>
    <dgm:cxn modelId="{580CF874-B429-2D45-A8D7-4E86CA7D156C}" type="presParOf" srcId="{C87C61FD-B19D-0540-9AAC-E78CD94B47E7}" destId="{9EEE9668-C8C3-8B42-8B3A-698DF8C8D982}" srcOrd="4" destOrd="0" presId="urn:microsoft.com/office/officeart/2008/layout/RadialCluster"/>
    <dgm:cxn modelId="{3B1EE8C3-AA61-C345-8ECE-3991BABD4801}" type="presParOf" srcId="{C87C61FD-B19D-0540-9AAC-E78CD94B47E7}" destId="{D2FD95F3-4704-2C45-BF1A-C87AC729C5DF}" srcOrd="5" destOrd="0" presId="urn:microsoft.com/office/officeart/2008/layout/RadialCluster"/>
    <dgm:cxn modelId="{46200BC2-F83B-C346-A63F-2063FD288FFC}" type="presParOf" srcId="{C87C61FD-B19D-0540-9AAC-E78CD94B47E7}" destId="{65105CD6-238D-7644-9EA9-A3339CB8B826}" srcOrd="6" destOrd="0" presId="urn:microsoft.com/office/officeart/2008/layout/RadialCluster"/>
    <dgm:cxn modelId="{E3167804-5202-1148-9915-91F6AEA8D475}" type="presParOf" srcId="{C87C61FD-B19D-0540-9AAC-E78CD94B47E7}" destId="{A8B963B7-C3D6-924E-8F2F-F9EB89F4A8D4}" srcOrd="7" destOrd="0" presId="urn:microsoft.com/office/officeart/2008/layout/RadialCluster"/>
    <dgm:cxn modelId="{BC979027-F741-AA44-95C3-69462E727A8A}" type="presParOf" srcId="{C87C61FD-B19D-0540-9AAC-E78CD94B47E7}" destId="{C4D78930-B520-CE45-86ED-F9D104AE7B41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BA862-E60C-40AB-8A35-ACDED1F38E1A}">
      <dsp:nvSpPr>
        <dsp:cNvPr id="0" name=""/>
        <dsp:cNvSpPr/>
      </dsp:nvSpPr>
      <dsp:spPr>
        <a:xfrm>
          <a:off x="1016793" y="1015762"/>
          <a:ext cx="1904255" cy="12701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1592" rIns="291592" bIns="291592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Away</a:t>
          </a:r>
        </a:p>
      </dsp:txBody>
      <dsp:txXfrm>
        <a:off x="1321474" y="1015762"/>
        <a:ext cx="1599574" cy="1270138"/>
      </dsp:txXfrm>
    </dsp:sp>
    <dsp:sp modelId="{E3B984A4-68A9-42BB-90DC-E1735335F84B}">
      <dsp:nvSpPr>
        <dsp:cNvPr id="0" name=""/>
        <dsp:cNvSpPr/>
      </dsp:nvSpPr>
      <dsp:spPr>
        <a:xfrm>
          <a:off x="1016793" y="2285900"/>
          <a:ext cx="1904255" cy="127013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1592" rIns="291592" bIns="291592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Home</a:t>
          </a:r>
        </a:p>
      </dsp:txBody>
      <dsp:txXfrm>
        <a:off x="1321474" y="2285900"/>
        <a:ext cx="1599574" cy="1270138"/>
      </dsp:txXfrm>
    </dsp:sp>
    <dsp:sp modelId="{E241BE06-912A-4185-8252-5B17A5790AED}">
      <dsp:nvSpPr>
        <dsp:cNvPr id="0" name=""/>
        <dsp:cNvSpPr/>
      </dsp:nvSpPr>
      <dsp:spPr>
        <a:xfrm>
          <a:off x="1190" y="507960"/>
          <a:ext cx="1269503" cy="1269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Original</a:t>
          </a:r>
        </a:p>
      </dsp:txBody>
      <dsp:txXfrm>
        <a:off x="187104" y="693874"/>
        <a:ext cx="897675" cy="897675"/>
      </dsp:txXfrm>
    </dsp:sp>
    <dsp:sp modelId="{31120A0A-A0B8-4FE4-824C-F470FADD5151}">
      <dsp:nvSpPr>
        <dsp:cNvPr id="0" name=""/>
        <dsp:cNvSpPr/>
      </dsp:nvSpPr>
      <dsp:spPr>
        <a:xfrm>
          <a:off x="4190553" y="1015762"/>
          <a:ext cx="1904255" cy="127013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1</a:t>
          </a:r>
        </a:p>
      </dsp:txBody>
      <dsp:txXfrm>
        <a:off x="4495234" y="1015762"/>
        <a:ext cx="1599574" cy="1270138"/>
      </dsp:txXfrm>
    </dsp:sp>
    <dsp:sp modelId="{5AA41882-ABC7-4341-957A-D802FCF6D348}">
      <dsp:nvSpPr>
        <dsp:cNvPr id="0" name=""/>
        <dsp:cNvSpPr/>
      </dsp:nvSpPr>
      <dsp:spPr>
        <a:xfrm>
          <a:off x="4190553" y="2285900"/>
          <a:ext cx="1904255" cy="127013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0</a:t>
          </a:r>
        </a:p>
      </dsp:txBody>
      <dsp:txXfrm>
        <a:off x="4495234" y="2285900"/>
        <a:ext cx="1599574" cy="1270138"/>
      </dsp:txXfrm>
    </dsp:sp>
    <dsp:sp modelId="{D5D6BE7F-9545-427A-9A24-8C1954CF31BE}">
      <dsp:nvSpPr>
        <dsp:cNvPr id="0" name=""/>
        <dsp:cNvSpPr/>
      </dsp:nvSpPr>
      <dsp:spPr>
        <a:xfrm>
          <a:off x="3174950" y="507960"/>
          <a:ext cx="1269503" cy="126950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Encoded</a:t>
          </a:r>
        </a:p>
      </dsp:txBody>
      <dsp:txXfrm>
        <a:off x="3360864" y="693874"/>
        <a:ext cx="897675" cy="897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3DF75-1CAF-4CD1-B7DD-32505ADBA09E}">
      <dsp:nvSpPr>
        <dsp:cNvPr id="0" name=""/>
        <dsp:cNvSpPr/>
      </dsp:nvSpPr>
      <dsp:spPr>
        <a:xfrm>
          <a:off x="1174952" y="0"/>
          <a:ext cx="3746095" cy="1016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Check normal distribution</a:t>
          </a:r>
        </a:p>
      </dsp:txBody>
      <dsp:txXfrm>
        <a:off x="1204710" y="29758"/>
        <a:ext cx="3686579" cy="956484"/>
      </dsp:txXfrm>
    </dsp:sp>
    <dsp:sp modelId="{E68649CA-30F0-47A1-B8AF-B0837BC8A18D}">
      <dsp:nvSpPr>
        <dsp:cNvPr id="0" name=""/>
        <dsp:cNvSpPr/>
      </dsp:nvSpPr>
      <dsp:spPr>
        <a:xfrm rot="5400000">
          <a:off x="285750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910840" y="1079499"/>
        <a:ext cx="274320" cy="266699"/>
      </dsp:txXfrm>
    </dsp:sp>
    <dsp:sp modelId="{C91A40BF-75AF-4723-8DE2-EC8FDC1D90EC}">
      <dsp:nvSpPr>
        <dsp:cNvPr id="0" name=""/>
        <dsp:cNvSpPr/>
      </dsp:nvSpPr>
      <dsp:spPr>
        <a:xfrm>
          <a:off x="1189701" y="1523999"/>
          <a:ext cx="3716597" cy="1016000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</a:t>
          </a:r>
          <a:r>
            <a:rPr lang="en-US" altLang="zh-CN" sz="1900" kern="1200" dirty="0"/>
            <a:t>tandardize the variables</a:t>
          </a:r>
          <a:endParaRPr lang="en-US" sz="1900" kern="1200" dirty="0"/>
        </a:p>
      </dsp:txBody>
      <dsp:txXfrm>
        <a:off x="1219459" y="1553757"/>
        <a:ext cx="3657081" cy="956484"/>
      </dsp:txXfrm>
    </dsp:sp>
    <dsp:sp modelId="{473A1674-07B6-497A-9CAA-F1E6162E1A95}">
      <dsp:nvSpPr>
        <dsp:cNvPr id="0" name=""/>
        <dsp:cNvSpPr/>
      </dsp:nvSpPr>
      <dsp:spPr>
        <a:xfrm rot="5400000">
          <a:off x="2857499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910839" y="2603499"/>
        <a:ext cx="274320" cy="266700"/>
      </dsp:txXfrm>
    </dsp:sp>
    <dsp:sp modelId="{CCACC050-6876-436A-B61D-0F6E988E790C}">
      <dsp:nvSpPr>
        <dsp:cNvPr id="0" name=""/>
        <dsp:cNvSpPr/>
      </dsp:nvSpPr>
      <dsp:spPr>
        <a:xfrm>
          <a:off x="1206645" y="3047999"/>
          <a:ext cx="3682709" cy="1016000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Split the</a:t>
          </a:r>
          <a:r>
            <a:rPr lang="en-US" altLang="en-US" sz="1900" kern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en-US" sz="1900" kern="1200" dirty="0"/>
            <a:t>dataset into the training and testing subsets in a ratio of 4:1</a:t>
          </a:r>
          <a:endParaRPr lang="en-US" sz="1900" kern="1200" dirty="0"/>
        </a:p>
      </dsp:txBody>
      <dsp:txXfrm>
        <a:off x="1236403" y="3077757"/>
        <a:ext cx="3623193" cy="9564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5894C-0AFE-0A4E-BCFF-D3A0723547F5}">
      <dsp:nvSpPr>
        <dsp:cNvPr id="0" name=""/>
        <dsp:cNvSpPr/>
      </dsp:nvSpPr>
      <dsp:spPr>
        <a:xfrm>
          <a:off x="51879" y="496"/>
          <a:ext cx="5992240" cy="5804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Arial Rounded MT Bold" panose="020F0704030504030204" pitchFamily="34" charset="77"/>
              <a:ea typeface="+mn-ea"/>
              <a:cs typeface="+mn-cs"/>
            </a:rPr>
            <a:t>Feature sets</a:t>
          </a:r>
          <a:endParaRPr lang="en-US" sz="1500" b="1" kern="1200" dirty="0">
            <a:latin typeface="Arial Rounded MT Bold" panose="020F0704030504030204" pitchFamily="34" charset="77"/>
            <a:ea typeface="+mn-ea"/>
            <a:cs typeface="+mn-cs"/>
          </a:endParaRPr>
        </a:p>
      </dsp:txBody>
      <dsp:txXfrm>
        <a:off x="68879" y="17496"/>
        <a:ext cx="5958240" cy="546429"/>
      </dsp:txXfrm>
    </dsp:sp>
    <dsp:sp modelId="{3CCF0D6C-1832-1C4E-930A-EFEC6AFDE5B1}">
      <dsp:nvSpPr>
        <dsp:cNvPr id="0" name=""/>
        <dsp:cNvSpPr/>
      </dsp:nvSpPr>
      <dsp:spPr>
        <a:xfrm rot="5523545">
          <a:off x="2935446" y="580179"/>
          <a:ext cx="194902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2955590" y="613343"/>
        <a:ext cx="156715" cy="136431"/>
      </dsp:txXfrm>
    </dsp:sp>
    <dsp:sp modelId="{74D62B7D-CA70-ED40-ACE0-53CDDDCC03B3}">
      <dsp:nvSpPr>
        <dsp:cNvPr id="0" name=""/>
        <dsp:cNvSpPr/>
      </dsp:nvSpPr>
      <dsp:spPr>
        <a:xfrm>
          <a:off x="12967" y="840627"/>
          <a:ext cx="6009652" cy="580429"/>
        </a:xfrm>
        <a:prstGeom prst="roundRect">
          <a:avLst>
            <a:gd name="adj" fmla="val 10000"/>
          </a:avLst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Rounded MT Bold" panose="020F0704030504030204" pitchFamily="34" charset="77"/>
            </a:rPr>
            <a:t>Bottom layer models</a:t>
          </a:r>
          <a:r>
            <a:rPr lang="en-US" sz="1600" kern="1200" dirty="0">
              <a:latin typeface="Arial Rounded MT Bold" panose="020F0704030504030204" pitchFamily="34" charset="77"/>
            </a:rPr>
            <a:t> </a:t>
          </a:r>
          <a:endParaRPr lang="en-US" sz="1600" kern="1200" dirty="0"/>
        </a:p>
      </dsp:txBody>
      <dsp:txXfrm>
        <a:off x="29967" y="857627"/>
        <a:ext cx="5975652" cy="546429"/>
      </dsp:txXfrm>
    </dsp:sp>
    <dsp:sp modelId="{E72E61CC-8790-1343-BD83-6B660A2E63E1}">
      <dsp:nvSpPr>
        <dsp:cNvPr id="0" name=""/>
        <dsp:cNvSpPr/>
      </dsp:nvSpPr>
      <dsp:spPr>
        <a:xfrm rot="5284815">
          <a:off x="2912556" y="1450824"/>
          <a:ext cx="24068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953330" y="1461100"/>
        <a:ext cx="156715" cy="168477"/>
      </dsp:txXfrm>
    </dsp:sp>
    <dsp:sp modelId="{435A3266-C043-3F4D-8B9D-A32B138B9B89}">
      <dsp:nvSpPr>
        <dsp:cNvPr id="0" name=""/>
        <dsp:cNvSpPr/>
      </dsp:nvSpPr>
      <dsp:spPr>
        <a:xfrm>
          <a:off x="12967" y="1741785"/>
          <a:ext cx="6070064" cy="580429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Rounded MT Bold" panose="020F0704030504030204" pitchFamily="34" charset="77"/>
            </a:rPr>
            <a:t>k-fold cross-validation</a:t>
          </a:r>
          <a:endParaRPr lang="en-US" sz="1600" kern="1200" dirty="0"/>
        </a:p>
      </dsp:txBody>
      <dsp:txXfrm>
        <a:off x="29967" y="1758785"/>
        <a:ext cx="6036064" cy="546429"/>
      </dsp:txXfrm>
    </dsp:sp>
    <dsp:sp modelId="{0E9C1FBA-E902-7A41-B46D-42EAA0A3F083}">
      <dsp:nvSpPr>
        <dsp:cNvPr id="0" name=""/>
        <dsp:cNvSpPr/>
      </dsp:nvSpPr>
      <dsp:spPr>
        <a:xfrm rot="5400000">
          <a:off x="2939169" y="2336725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969642" y="2358491"/>
        <a:ext cx="156715" cy="152363"/>
      </dsp:txXfrm>
    </dsp:sp>
    <dsp:sp modelId="{4BC6F3B4-2CF1-574F-A48C-4514FB1A2539}">
      <dsp:nvSpPr>
        <dsp:cNvPr id="0" name=""/>
        <dsp:cNvSpPr/>
      </dsp:nvSpPr>
      <dsp:spPr>
        <a:xfrm>
          <a:off x="1" y="2612429"/>
          <a:ext cx="6095997" cy="580429"/>
        </a:xfrm>
        <a:prstGeom prst="roundRect">
          <a:avLst>
            <a:gd name="adj" fmla="val 10000"/>
          </a:avLst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Rounded MT Bold" panose="020F0704030504030204" pitchFamily="34" charset="77"/>
            </a:rPr>
            <a:t>Top layer model</a:t>
          </a:r>
          <a:endParaRPr lang="en-US" sz="1600" kern="1200" dirty="0"/>
        </a:p>
      </dsp:txBody>
      <dsp:txXfrm>
        <a:off x="17001" y="2629429"/>
        <a:ext cx="6061997" cy="546429"/>
      </dsp:txXfrm>
    </dsp:sp>
    <dsp:sp modelId="{678B6C9E-2FB5-A948-95C6-07CC29CEF996}">
      <dsp:nvSpPr>
        <dsp:cNvPr id="0" name=""/>
        <dsp:cNvSpPr/>
      </dsp:nvSpPr>
      <dsp:spPr>
        <a:xfrm rot="5400000">
          <a:off x="2939169" y="3207370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2969642" y="3229136"/>
        <a:ext cx="156715" cy="152363"/>
      </dsp:txXfrm>
    </dsp:sp>
    <dsp:sp modelId="{CAC3CF38-C2E5-9645-81E0-C98FEBE332A3}">
      <dsp:nvSpPr>
        <dsp:cNvPr id="0" name=""/>
        <dsp:cNvSpPr/>
      </dsp:nvSpPr>
      <dsp:spPr>
        <a:xfrm>
          <a:off x="1" y="3483074"/>
          <a:ext cx="6095997" cy="580429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rial Rounded MT Bold" panose="020F0704030504030204" pitchFamily="34" charset="77"/>
            </a:rPr>
            <a:t>Make prediction</a:t>
          </a:r>
          <a:endParaRPr lang="en-US" sz="1600" kern="1200" dirty="0"/>
        </a:p>
      </dsp:txBody>
      <dsp:txXfrm>
        <a:off x="17001" y="3500074"/>
        <a:ext cx="6061997" cy="546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EAA16-C15B-AB4B-9CA7-D05CD62C2BF7}">
      <dsp:nvSpPr>
        <dsp:cNvPr id="0" name=""/>
        <dsp:cNvSpPr/>
      </dsp:nvSpPr>
      <dsp:spPr>
        <a:xfrm>
          <a:off x="1816318" y="264581"/>
          <a:ext cx="2230660" cy="13798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u="none" kern="1200" dirty="0"/>
            <a:t>Generalized Boosted Regression </a:t>
          </a:r>
          <a:endParaRPr lang="en-US" sz="2600" kern="1200" dirty="0"/>
        </a:p>
      </dsp:txBody>
      <dsp:txXfrm>
        <a:off x="1883678" y="331941"/>
        <a:ext cx="2095940" cy="1245158"/>
      </dsp:txXfrm>
    </dsp:sp>
    <dsp:sp modelId="{5D2E99CB-E75E-1249-9E75-D4611F9B9D2E}">
      <dsp:nvSpPr>
        <dsp:cNvPr id="0" name=""/>
        <dsp:cNvSpPr/>
      </dsp:nvSpPr>
      <dsp:spPr>
        <a:xfrm rot="2559967">
          <a:off x="3540675" y="2001755"/>
          <a:ext cx="10543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4397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6A992B-4205-6840-B515-57F6B3C4DE95}">
      <dsp:nvSpPr>
        <dsp:cNvPr id="0" name=""/>
        <dsp:cNvSpPr/>
      </dsp:nvSpPr>
      <dsp:spPr>
        <a:xfrm>
          <a:off x="4438855" y="2359050"/>
          <a:ext cx="968808" cy="8621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Naïve Bayes</a:t>
          </a:r>
        </a:p>
      </dsp:txBody>
      <dsp:txXfrm>
        <a:off x="4480944" y="2401139"/>
        <a:ext cx="884630" cy="778013"/>
      </dsp:txXfrm>
    </dsp:sp>
    <dsp:sp modelId="{AA13F238-6FC3-9048-A3F2-B32ED9DF0AAC}">
      <dsp:nvSpPr>
        <dsp:cNvPr id="0" name=""/>
        <dsp:cNvSpPr/>
      </dsp:nvSpPr>
      <dsp:spPr>
        <a:xfrm rot="3964682">
          <a:off x="3011912" y="1991630"/>
          <a:ext cx="7595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9592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9668-C8C3-8B42-8B3A-698DF8C8D982}">
      <dsp:nvSpPr>
        <dsp:cNvPr id="0" name=""/>
        <dsp:cNvSpPr/>
      </dsp:nvSpPr>
      <dsp:spPr>
        <a:xfrm>
          <a:off x="3309125" y="2338801"/>
          <a:ext cx="866954" cy="8876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LDA</a:t>
          </a:r>
        </a:p>
      </dsp:txBody>
      <dsp:txXfrm>
        <a:off x="3351446" y="2381122"/>
        <a:ext cx="782312" cy="803052"/>
      </dsp:txXfrm>
    </dsp:sp>
    <dsp:sp modelId="{D2FD95F3-4704-2C45-BF1A-C87AC729C5DF}">
      <dsp:nvSpPr>
        <dsp:cNvPr id="0" name=""/>
        <dsp:cNvSpPr/>
      </dsp:nvSpPr>
      <dsp:spPr>
        <a:xfrm rot="6364655">
          <a:off x="2289306" y="1978185"/>
          <a:ext cx="69462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4620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05CD6-238D-7644-9EA9-A3339CB8B826}">
      <dsp:nvSpPr>
        <dsp:cNvPr id="0" name=""/>
        <dsp:cNvSpPr/>
      </dsp:nvSpPr>
      <dsp:spPr>
        <a:xfrm>
          <a:off x="1676014" y="2311911"/>
          <a:ext cx="1457228" cy="9423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Logistic regression</a:t>
          </a:r>
        </a:p>
      </dsp:txBody>
      <dsp:txXfrm>
        <a:off x="1722018" y="2357915"/>
        <a:ext cx="1365220" cy="850383"/>
      </dsp:txXfrm>
    </dsp:sp>
    <dsp:sp modelId="{A8B963B7-C3D6-924E-8F2F-F9EB89F4A8D4}">
      <dsp:nvSpPr>
        <dsp:cNvPr id="0" name=""/>
        <dsp:cNvSpPr/>
      </dsp:nvSpPr>
      <dsp:spPr>
        <a:xfrm rot="8170363">
          <a:off x="1362085" y="1986709"/>
          <a:ext cx="98846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8465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78930-B520-CE45-86ED-F9D104AE7B41}">
      <dsp:nvSpPr>
        <dsp:cNvPr id="0" name=""/>
        <dsp:cNvSpPr/>
      </dsp:nvSpPr>
      <dsp:spPr>
        <a:xfrm>
          <a:off x="427094" y="2328958"/>
          <a:ext cx="1157839" cy="947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Decision tree</a:t>
          </a:r>
        </a:p>
      </dsp:txBody>
      <dsp:txXfrm>
        <a:off x="473366" y="2375230"/>
        <a:ext cx="1065295" cy="855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yliu249@stevens.edu" TargetMode="External"/><Relationship Id="rId2" Type="http://schemas.openxmlformats.org/officeDocument/2006/relationships/hyperlink" Target="mailto:hliu65@stevens.edu" TargetMode="External"/><Relationship Id="rId1" Type="http://schemas.openxmlformats.org/officeDocument/2006/relationships/slideLayout" Target="../slideLayouts/slideLayout29.xml"/><Relationship Id="rId4" Type="http://schemas.openxmlformats.org/officeDocument/2006/relationships/hyperlink" Target="mailto:jxue4@stevens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6167F92-3A7F-BE46-88F6-4E5E7F1987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/>
            <a:r>
              <a:rPr lang="en-US" dirty="0"/>
              <a:t>Team: </a:t>
            </a:r>
            <a:r>
              <a:rPr lang="en-US" altLang="en-US" dirty="0" err="1">
                <a:ea typeface="ＭＳ Ｐゴシック" panose="020B0600070205080204" pitchFamily="34" charset="-128"/>
              </a:rPr>
              <a:t>Haitao</a:t>
            </a:r>
            <a:r>
              <a:rPr lang="en-US" altLang="en-US" dirty="0">
                <a:ea typeface="ＭＳ Ｐゴシック" panose="020B0600070205080204" pitchFamily="34" charset="-128"/>
              </a:rPr>
              <a:t> Liu, Yang Liu, Jiawei </a:t>
            </a:r>
            <a:r>
              <a:rPr lang="en-US" altLang="en-US" dirty="0" err="1">
                <a:ea typeface="ＭＳ Ｐゴシック" panose="020B0600070205080204" pitchFamily="34" charset="-128"/>
              </a:rPr>
              <a:t>Xue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algn="just"/>
            <a:r>
              <a:rPr lang="en-US" dirty="0"/>
              <a:t>Instructor:</a:t>
            </a:r>
            <a:r>
              <a:rPr lang="en-US" altLang="en-US" dirty="0">
                <a:ea typeface="ＭＳ Ｐゴシック" panose="020B0600070205080204" pitchFamily="34" charset="-128"/>
              </a:rPr>
              <a:t> Amir H </a:t>
            </a:r>
            <a:r>
              <a:rPr lang="en-US" altLang="en-US" dirty="0" err="1">
                <a:ea typeface="ＭＳ Ｐゴシック" panose="020B0600070205080204" pitchFamily="34" charset="-128"/>
              </a:rPr>
              <a:t>Gandomi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endParaRPr lang="en-US" dirty="0"/>
          </a:p>
          <a:p>
            <a:r>
              <a:rPr lang="en-US" dirty="0"/>
              <a:t>Nov 20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FDEBB67-8689-3143-B386-E246FCBA9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—</a:t>
            </a:r>
            <a:r>
              <a:rPr lang="en-US" dirty="0"/>
              <a:t>Multivariate Data Analysis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4F25CCB-86CE-7947-8A13-75B1648FD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Predicting </a:t>
            </a:r>
            <a:r>
              <a:rPr lang="en-US" altLang="zh-CN" sz="2800" dirty="0">
                <a:ea typeface="ＭＳ Ｐゴシック" panose="020B0600070205080204" pitchFamily="34" charset="-128"/>
              </a:rPr>
              <a:t>t</a:t>
            </a:r>
            <a:r>
              <a:rPr lang="en-US" altLang="en-US" sz="2800" dirty="0">
                <a:ea typeface="ＭＳ Ｐゴシック" panose="020B0600070205080204" pitchFamily="34" charset="-128"/>
              </a:rPr>
              <a:t>he Outcome of A Shot</a:t>
            </a:r>
            <a:br>
              <a:rPr lang="en-US" altLang="en-US" sz="8800" dirty="0">
                <a:ea typeface="ＭＳ Ｐゴシック" panose="020B0600070205080204" pitchFamily="34" charset="-128"/>
              </a:rPr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4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46648-DF72-4A3F-B23E-4C80772318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3F458E-8759-496D-9B91-29B6A920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C74C0A0-3896-4009-B049-7A79738CA9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769160"/>
              </p:ext>
            </p:extLst>
          </p:nvPr>
        </p:nvGraphicFramePr>
        <p:xfrm>
          <a:off x="347504" y="1342103"/>
          <a:ext cx="4154358" cy="4641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12F2537-DC21-4033-B4F3-CAB47E87A7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577850"/>
              </p:ext>
            </p:extLst>
          </p:nvPr>
        </p:nvGraphicFramePr>
        <p:xfrm>
          <a:off x="4896465" y="1227535"/>
          <a:ext cx="4067516" cy="4756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4058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dirty="0"/>
              <a:t>Linear Discriminant Analysis</a:t>
            </a:r>
          </a:p>
          <a:p>
            <a:r>
              <a:rPr lang="en-US" sz="3200" dirty="0"/>
              <a:t>Logistic Regression </a:t>
            </a:r>
          </a:p>
          <a:p>
            <a:r>
              <a:rPr lang="en-US" sz="3200" dirty="0" err="1"/>
              <a:t>Knn</a:t>
            </a:r>
            <a:endParaRPr lang="en-US" sz="3200" dirty="0"/>
          </a:p>
          <a:p>
            <a:r>
              <a:rPr lang="en-US" sz="3200" dirty="0"/>
              <a:t>Naïve Bayes</a:t>
            </a:r>
          </a:p>
          <a:p>
            <a:r>
              <a:rPr lang="en-US" sz="3200" dirty="0"/>
              <a:t>Decision Tree</a:t>
            </a:r>
          </a:p>
          <a:p>
            <a:r>
              <a:rPr lang="en-US" sz="3200" dirty="0" err="1"/>
              <a:t>XGBoost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26260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97514-3109-B14D-87DE-B6E5FBCBC96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417A35-FC5D-FD4F-B323-BD1ED9C6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Linear Discriminant Analysis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E82EA8-C497-3946-8422-652A63A4CA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1040" y="1062991"/>
          <a:ext cx="3628453" cy="49720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2988">
                  <a:extLst>
                    <a:ext uri="{9D8B030D-6E8A-4147-A177-3AD203B41FA5}">
                      <a16:colId xmlns:a16="http://schemas.microsoft.com/office/drawing/2014/main" val="3069284034"/>
                    </a:ext>
                  </a:extLst>
                </a:gridCol>
                <a:gridCol w="1815465">
                  <a:extLst>
                    <a:ext uri="{9D8B030D-6E8A-4147-A177-3AD203B41FA5}">
                      <a16:colId xmlns:a16="http://schemas.microsoft.com/office/drawing/2014/main" val="463959819"/>
                    </a:ext>
                  </a:extLst>
                </a:gridCol>
              </a:tblGrid>
              <a:tr h="5272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290669"/>
                  </a:ext>
                </a:extLst>
              </a:tr>
              <a:tr h="493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0.030417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288992"/>
                  </a:ext>
                </a:extLst>
              </a:tr>
              <a:tr h="493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SHOT_NUMBER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0.069139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504531"/>
                  </a:ext>
                </a:extLst>
              </a:tr>
              <a:tr h="493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PERIOD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-0.063289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576019"/>
                  </a:ext>
                </a:extLst>
              </a:tr>
              <a:tr h="493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GAME_CLOCK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-0.003062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279702"/>
                  </a:ext>
                </a:extLst>
              </a:tr>
              <a:tr h="493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SHOT_CLOCK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0.189139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000533"/>
                  </a:ext>
                </a:extLst>
              </a:tr>
              <a:tr h="493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DRIBBLES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0.268415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309246"/>
                  </a:ext>
                </a:extLst>
              </a:tr>
              <a:tr h="493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TOUCH_TIME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-0.445654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13172"/>
                  </a:ext>
                </a:extLst>
              </a:tr>
              <a:tr h="493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SHOT_DIST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-1.100173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702715"/>
                  </a:ext>
                </a:extLst>
              </a:tr>
              <a:tr h="493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CLOST_DEF_DIST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0.531372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28608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51B7F1-2640-B341-B0ED-63124ACBD598}"/>
              </a:ext>
            </a:extLst>
          </p:cNvPr>
          <p:cNvSpPr txBox="1"/>
          <p:nvPr/>
        </p:nvSpPr>
        <p:spPr>
          <a:xfrm>
            <a:off x="5837872" y="4308146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Accuracy:0.6072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FE655-E581-4342-A766-E6C05A61D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10" y="1898014"/>
            <a:ext cx="3848100" cy="1651000"/>
          </a:xfrm>
          <a:prstGeom prst="rect">
            <a:avLst/>
          </a:prstGeom>
          <a:solidFill>
            <a:schemeClr val="accent2"/>
          </a:solidFill>
          <a:ln w="76200" cap="sq" cmpd="thickThin">
            <a:solidFill>
              <a:schemeClr val="accent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A02817-9D87-CB49-9561-7E475B2D3A06}"/>
              </a:ext>
            </a:extLst>
          </p:cNvPr>
          <p:cNvSpPr txBox="1"/>
          <p:nvPr/>
        </p:nvSpPr>
        <p:spPr>
          <a:xfrm>
            <a:off x="5726431" y="1237520"/>
            <a:ext cx="1857375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5794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D61E3-6D88-FE41-A99E-63619A0D11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884D3D-BCFB-CD42-A662-4CF06AED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535863"/>
          </a:xfrm>
        </p:spPr>
        <p:txBody>
          <a:bodyPr/>
          <a:lstStyle/>
          <a:p>
            <a:r>
              <a:rPr lang="en-US" sz="2800"/>
              <a:t>Logistic Regression</a:t>
            </a:r>
            <a:br>
              <a:rPr lang="en-US" sz="28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US" sz="2800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2A542A-933D-1243-B220-2C39D1FE36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651" y="1048385"/>
          <a:ext cx="3440430" cy="50323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9041">
                  <a:extLst>
                    <a:ext uri="{9D8B030D-6E8A-4147-A177-3AD203B41FA5}">
                      <a16:colId xmlns:a16="http://schemas.microsoft.com/office/drawing/2014/main" val="608298095"/>
                    </a:ext>
                  </a:extLst>
                </a:gridCol>
                <a:gridCol w="1721389">
                  <a:extLst>
                    <a:ext uri="{9D8B030D-6E8A-4147-A177-3AD203B41FA5}">
                      <a16:colId xmlns:a16="http://schemas.microsoft.com/office/drawing/2014/main" val="3249371654"/>
                    </a:ext>
                  </a:extLst>
                </a:gridCol>
              </a:tblGrid>
              <a:tr h="4657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9301246"/>
                  </a:ext>
                </a:extLst>
              </a:tr>
              <a:tr h="436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0.014748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837056"/>
                  </a:ext>
                </a:extLst>
              </a:tr>
              <a:tr h="436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SHOT_NUMBER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0.034571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71213"/>
                  </a:ext>
                </a:extLst>
              </a:tr>
              <a:tr h="436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PERIOD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-0.031256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497782"/>
                  </a:ext>
                </a:extLst>
              </a:tr>
              <a:tr h="436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GAME_CLOCK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-0.001406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861693"/>
                  </a:ext>
                </a:extLst>
              </a:tr>
              <a:tr h="436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SHOT_CLOCK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0.091964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711419"/>
                  </a:ext>
                </a:extLst>
              </a:tr>
              <a:tr h="436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DRIBBLES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0.126799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771181"/>
                  </a:ext>
                </a:extLst>
              </a:tr>
              <a:tr h="436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TOUCH_TIME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-0.211341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092130"/>
                  </a:ext>
                </a:extLst>
              </a:tr>
              <a:tr h="436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SHOT_DIST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-0.542158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59461"/>
                  </a:ext>
                </a:extLst>
              </a:tr>
              <a:tr h="436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CLOST_DEF_DIST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528262"/>
                  </a:ext>
                </a:extLst>
              </a:tr>
              <a:tr h="436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0.198505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04225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9508541-9072-8E4F-B06F-244F12D8D998}"/>
              </a:ext>
            </a:extLst>
          </p:cNvPr>
          <p:cNvSpPr txBox="1"/>
          <p:nvPr/>
        </p:nvSpPr>
        <p:spPr>
          <a:xfrm>
            <a:off x="5726431" y="1237520"/>
            <a:ext cx="1857375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Confusion matrix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001F-6B69-1D49-A891-24409BF7D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23" y="1649634"/>
            <a:ext cx="3293612" cy="143646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chemeClr val="accent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EEA8DD-45C5-EE45-AA6C-8C9A4D1A9400}"/>
              </a:ext>
            </a:extLst>
          </p:cNvPr>
          <p:cNvSpPr txBox="1"/>
          <p:nvPr/>
        </p:nvSpPr>
        <p:spPr>
          <a:xfrm>
            <a:off x="5787341" y="3900522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Accuracy:0.5904</a:t>
            </a:r>
          </a:p>
        </p:txBody>
      </p:sp>
    </p:spTree>
    <p:extLst>
      <p:ext uri="{BB962C8B-B14F-4D97-AF65-F5344CB8AC3E}">
        <p14:creationId xmlns:p14="http://schemas.microsoft.com/office/powerpoint/2010/main" val="88458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BE360-CEB7-064B-8756-CD6F42D40B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BC3BC8-55C1-0A48-8325-AF082EF9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46903"/>
            <a:ext cx="7303340" cy="535863"/>
          </a:xfrm>
        </p:spPr>
        <p:txBody>
          <a:bodyPr/>
          <a:lstStyle/>
          <a:p>
            <a:r>
              <a:rPr lang="en-US" sz="2800" dirty="0" err="1"/>
              <a:t>Knn</a:t>
            </a:r>
            <a:r>
              <a:rPr lang="en-US" sz="2800" dirty="0"/>
              <a:t> &amp; Naïve Bayes</a:t>
            </a:r>
            <a:br>
              <a:rPr lang="en-US" sz="2800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92D9E-706B-6E4B-926E-9D3A36387894}"/>
              </a:ext>
            </a:extLst>
          </p:cNvPr>
          <p:cNvSpPr txBox="1"/>
          <p:nvPr/>
        </p:nvSpPr>
        <p:spPr>
          <a:xfrm>
            <a:off x="479978" y="5065982"/>
            <a:ext cx="3398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Naïve Bayes:0.5941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36CA89D-4AB5-424E-92B1-4F83BA23F071}"/>
              </a:ext>
            </a:extLst>
          </p:cNvPr>
          <p:cNvGraphicFramePr/>
          <p:nvPr>
            <p:extLst/>
          </p:nvPr>
        </p:nvGraphicFramePr>
        <p:xfrm>
          <a:off x="1691640" y="1262826"/>
          <a:ext cx="5143500" cy="297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A34EBD2-A43F-483C-BF2B-150436AE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9" y="1345048"/>
            <a:ext cx="6481964" cy="33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3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82021-F61D-9547-B80A-4BD56D7FEAB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9B310-4748-7E4A-861D-03B8311A11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249" y="1213592"/>
            <a:ext cx="4242014" cy="4384542"/>
          </a:xfrm>
        </p:spPr>
        <p:txBody>
          <a:bodyPr/>
          <a:lstStyle/>
          <a:p>
            <a:r>
              <a:rPr lang="en-US" sz="3600" dirty="0"/>
              <a:t>No PCA</a:t>
            </a:r>
          </a:p>
          <a:p>
            <a:endParaRPr lang="en-US" sz="3600" dirty="0"/>
          </a:p>
          <a:p>
            <a:r>
              <a:rPr lang="en-US" sz="3600" dirty="0" err="1"/>
              <a:t>XGBoost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Ensemble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CA2F5E-02D8-BE4D-BC05-0C681C8BE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Accuracy</a:t>
            </a:r>
          </a:p>
        </p:txBody>
      </p:sp>
    </p:spTree>
    <p:extLst>
      <p:ext uri="{BB962C8B-B14F-4D97-AF65-F5344CB8AC3E}">
        <p14:creationId xmlns:p14="http://schemas.microsoft.com/office/powerpoint/2010/main" val="295545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1D3D2E-F0FB-EB4B-B217-5CEB5611FF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45468-A5B5-044D-BBC5-42ABBC6994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583621"/>
            <a:ext cx="7680959" cy="4384542"/>
          </a:xfrm>
        </p:spPr>
        <p:txBody>
          <a:bodyPr/>
          <a:lstStyle/>
          <a:p>
            <a:r>
              <a:rPr lang="en-US" sz="2800" dirty="0">
                <a:latin typeface="Arial Rounded MT Bold" panose="020F0704030504030204" pitchFamily="34" charset="77"/>
              </a:rPr>
              <a:t>Efficient Algorithm </a:t>
            </a:r>
          </a:p>
          <a:p>
            <a:pPr marL="0" indent="0">
              <a:buNone/>
            </a:pPr>
            <a:endParaRPr lang="en-US" sz="2800" dirty="0">
              <a:latin typeface="Arial Rounded MT Bold" panose="020F0704030504030204" pitchFamily="34" charset="77"/>
            </a:endParaRPr>
          </a:p>
          <a:p>
            <a:r>
              <a:rPr lang="en-US" sz="2800" dirty="0">
                <a:latin typeface="Arial Rounded MT Bold" panose="020F0704030504030204" pitchFamily="34" charset="77"/>
              </a:rPr>
              <a:t>Tree based booster</a:t>
            </a:r>
          </a:p>
          <a:p>
            <a:pPr marL="0" indent="0">
              <a:buNone/>
            </a:pPr>
            <a:endParaRPr lang="en-US" sz="2800" dirty="0">
              <a:latin typeface="Arial Rounded MT Bold" panose="020F0704030504030204" pitchFamily="34" charset="77"/>
            </a:endParaRPr>
          </a:p>
          <a:p>
            <a:r>
              <a:rPr lang="en-US" sz="2800" dirty="0">
                <a:latin typeface="Arial Rounded MT Bold" panose="020F0704030504030204" pitchFamily="34" charset="77"/>
              </a:rPr>
              <a:t>logistic regression learner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4E019-86D8-7C48-9EEC-6C6F8E8B0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E78C9-9A00-2245-96C5-A4539270F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860858"/>
            <a:ext cx="8691562" cy="408060"/>
          </a:xfrm>
        </p:spPr>
        <p:txBody>
          <a:bodyPr/>
          <a:lstStyle/>
          <a:p>
            <a:r>
              <a:rPr lang="en-US" dirty="0"/>
              <a:t>Extreme 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88911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58B27-2B6E-A648-8550-081EEB1135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B41EB1-28A6-764D-BA30-200B6131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8A3A8-F801-6F4F-8A7A-3F3BC4B81D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954216"/>
            <a:ext cx="8691562" cy="408060"/>
          </a:xfrm>
        </p:spPr>
        <p:txBody>
          <a:bodyPr/>
          <a:lstStyle/>
          <a:p>
            <a:r>
              <a:rPr lang="en-US" sz="2000" dirty="0"/>
              <a:t>Result: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9839E3-C777-8B4E-8D45-0F59DCE5DC5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948631" y="27259921"/>
          <a:ext cx="11803938" cy="567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E7FDCC4-3E33-9149-8C23-F1666A0DD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7" t="12370" r="-234" b="5790"/>
          <a:stretch/>
        </p:blipFill>
        <p:spPr>
          <a:xfrm>
            <a:off x="402392" y="2147001"/>
            <a:ext cx="4771240" cy="3529213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chemeClr val="accent2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66E810-7169-3A47-AD03-81905DA8733A}"/>
              </a:ext>
            </a:extLst>
          </p:cNvPr>
          <p:cNvSpPr txBox="1"/>
          <p:nvPr/>
        </p:nvSpPr>
        <p:spPr>
          <a:xfrm>
            <a:off x="1576157" y="1713473"/>
            <a:ext cx="242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0028"/>
                </a:solidFill>
              </a:rPr>
              <a:t>Importance 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2ADD4-147C-9F46-BBD9-FB0F7F247061}"/>
              </a:ext>
            </a:extLst>
          </p:cNvPr>
          <p:cNvSpPr txBox="1"/>
          <p:nvPr/>
        </p:nvSpPr>
        <p:spPr>
          <a:xfrm>
            <a:off x="6056937" y="1713473"/>
            <a:ext cx="1857375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Confusion matrix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211E13-BF35-B743-8967-B588CD78F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24" y="2190758"/>
            <a:ext cx="2438400" cy="11176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4CB02B-FF77-854B-A0C1-BBBD7D928B6D}"/>
              </a:ext>
            </a:extLst>
          </p:cNvPr>
          <p:cNvSpPr txBox="1"/>
          <p:nvPr/>
        </p:nvSpPr>
        <p:spPr>
          <a:xfrm>
            <a:off x="6185890" y="3952174"/>
            <a:ext cx="17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A0028"/>
                </a:solidFill>
              </a:rPr>
              <a:t>Accuracy:0.6323</a:t>
            </a:r>
          </a:p>
        </p:txBody>
      </p:sp>
    </p:spTree>
    <p:extLst>
      <p:ext uri="{BB962C8B-B14F-4D97-AF65-F5344CB8AC3E}">
        <p14:creationId xmlns:p14="http://schemas.microsoft.com/office/powerpoint/2010/main" val="226397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4A5D8-E9B1-134C-A345-5B2CF7F10F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E2016D-C1C6-5B4E-AEF7-024821DC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 Rounded MT Bold" panose="020F0704030504030204" pitchFamily="34" charset="77"/>
              </a:rPr>
              <a:t>Ensemble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6544E9-F6F7-9F46-836A-1662AF100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7013" y="1343591"/>
            <a:ext cx="8642392" cy="4384542"/>
          </a:xfrm>
        </p:spPr>
        <p:txBody>
          <a:bodyPr/>
          <a:lstStyle/>
          <a:p>
            <a:r>
              <a:rPr lang="en-US" sz="2400" dirty="0"/>
              <a:t>Ensemble Stacking: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1CA4B9-9D65-0840-A62A-BCEF1C810FF2}"/>
              </a:ext>
            </a:extLst>
          </p:cNvPr>
          <p:cNvGraphicFramePr/>
          <p:nvPr>
            <p:extLst/>
          </p:nvPr>
        </p:nvGraphicFramePr>
        <p:xfrm>
          <a:off x="1706880" y="203053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4270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BADC2-0D6E-9A47-83DF-2AA548FCE2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C68EEE-DA33-C440-896C-9983F80F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 Rounded MT Bold" panose="020F0704030504030204" pitchFamily="34" charset="77"/>
              </a:rPr>
              <a:t>Ensemble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DAC71-F519-F84C-BDA3-70FF764030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0600" y="1117233"/>
            <a:ext cx="8691562" cy="408060"/>
          </a:xfrm>
        </p:spPr>
        <p:txBody>
          <a:bodyPr/>
          <a:lstStyle/>
          <a:p>
            <a:r>
              <a:rPr lang="en-US" dirty="0"/>
              <a:t>Two layers of machine learning models: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15732F7-BAF3-D545-B778-1DDF21520267}"/>
              </a:ext>
            </a:extLst>
          </p:cNvPr>
          <p:cNvGraphicFramePr/>
          <p:nvPr>
            <p:extLst/>
          </p:nvPr>
        </p:nvGraphicFramePr>
        <p:xfrm>
          <a:off x="2607091" y="15532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Pentagon 7">
            <a:extLst>
              <a:ext uri="{FF2B5EF4-FFF2-40B4-BE49-F238E27FC236}">
                <a16:creationId xmlns:a16="http://schemas.microsoft.com/office/drawing/2014/main" id="{34CCECA9-6A64-DB47-87EE-2614A0E7A4A2}"/>
              </a:ext>
            </a:extLst>
          </p:cNvPr>
          <p:cNvSpPr/>
          <p:nvPr/>
        </p:nvSpPr>
        <p:spPr>
          <a:xfrm>
            <a:off x="342900" y="4023360"/>
            <a:ext cx="2264191" cy="640080"/>
          </a:xfrm>
          <a:prstGeom prst="homePlate">
            <a:avLst/>
          </a:prstGeom>
          <a:solidFill>
            <a:srgbClr val="B12C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 Rounded MT Bold" panose="020F0704030504030204" pitchFamily="34" charset="77"/>
            </a:endParaRPr>
          </a:p>
          <a:p>
            <a:pPr algn="ctr"/>
            <a:r>
              <a:rPr lang="en-US" b="1" dirty="0">
                <a:latin typeface="Arial Rounded MT Bold" panose="020F0704030504030204" pitchFamily="34" charset="77"/>
              </a:rPr>
              <a:t>Bottom layer models</a:t>
            </a:r>
            <a:r>
              <a:rPr lang="en-US" dirty="0">
                <a:latin typeface="Arial Rounded MT Bold" panose="020F0704030504030204" pitchFamily="34" charset="77"/>
              </a:rPr>
              <a:t> 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EAD5D7D1-315C-2A4E-8CAF-02D8994EFB3C}"/>
              </a:ext>
            </a:extLst>
          </p:cNvPr>
          <p:cNvSpPr/>
          <p:nvPr/>
        </p:nvSpPr>
        <p:spPr>
          <a:xfrm>
            <a:off x="342900" y="2148228"/>
            <a:ext cx="2264191" cy="640080"/>
          </a:xfrm>
          <a:prstGeom prst="homePlate">
            <a:avLst/>
          </a:prstGeom>
          <a:solidFill>
            <a:srgbClr val="B12C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 Rounded MT Bold" panose="020F0704030504030204" pitchFamily="34" charset="77"/>
            </a:endParaRPr>
          </a:p>
          <a:p>
            <a:pPr lvl="0">
              <a:buNone/>
            </a:pPr>
            <a:r>
              <a:rPr lang="en-US" b="1" dirty="0">
                <a:latin typeface="Arial Rounded MT Bold" panose="020F0704030504030204" pitchFamily="34" charset="77"/>
              </a:rPr>
              <a:t>Top layer model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1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1AF17E-CB5A-4338-B94B-79370FD7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162" y="954216"/>
            <a:ext cx="3134838" cy="19930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3" y="418353"/>
            <a:ext cx="7303340" cy="5358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altLang="zh-CN" dirty="0"/>
              <a:t>ntroduction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2DB8B-5DEE-4A8E-8051-EBB2E7B5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126" y="3354819"/>
            <a:ext cx="3492686" cy="196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93FF5-325A-4E77-A3D8-15ED1E2BF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35" y="2765321"/>
            <a:ext cx="2223829" cy="3695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1D67E-80AB-4403-8920-B22B5D6E19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94" y="2765323"/>
            <a:ext cx="2162894" cy="3674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F13A88-507A-4B5B-803C-2F3E46A4C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488" y="2786616"/>
            <a:ext cx="2253845" cy="3695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5E8E1D-0D52-45D1-8593-64900D2FC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343" y="2765322"/>
            <a:ext cx="2548422" cy="37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788CD-CE91-ED47-9EE8-54A27B86279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1993F-5B40-DA42-BA7C-5AD16ABF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Arial Rounded MT Bold" panose="020F0704030504030204" pitchFamily="34" charset="77"/>
              </a:rPr>
              <a:t>Ensemble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7561170-D697-2A42-846E-BB257D3D9FB6}"/>
              </a:ext>
            </a:extLst>
          </p:cNvPr>
          <p:cNvGraphicFramePr>
            <a:graphicFrameLocks/>
          </p:cNvGraphicFramePr>
          <p:nvPr/>
        </p:nvGraphicFramePr>
        <p:xfrm>
          <a:off x="17761662" y="27432215"/>
          <a:ext cx="11803938" cy="567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9CE15F4-504A-8341-ADA1-B3719257AEF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948631" y="27259921"/>
          <a:ext cx="11803938" cy="567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F14A0EB-E6D4-B242-BF32-6672A413570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8101031" y="27412321"/>
          <a:ext cx="11803938" cy="5671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BF72EB3-1B80-6D4C-88A2-76184437C74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82980" y="1108710"/>
          <a:ext cx="730377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13593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88148-CAD5-A147-A2C7-757533F53B4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42C5AF-6460-D644-93D5-2C05ED32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6F7CEC-567F-3948-93C4-4C2270F23B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3942" y="3107356"/>
            <a:ext cx="3521699" cy="2511846"/>
          </a:xfrm>
          <a:ln w="28575">
            <a:solidFill>
              <a:srgbClr val="90152A"/>
            </a:solidFill>
            <a:prstDash val="lgDashDotDot"/>
          </a:ln>
        </p:spPr>
        <p:txBody>
          <a:bodyPr/>
          <a:lstStyle/>
          <a:p>
            <a:r>
              <a:rPr lang="en-US" altLang="en-US" sz="2800" b="1" dirty="0">
                <a:solidFill>
                  <a:srgbClr val="8A00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data </a:t>
            </a:r>
          </a:p>
          <a:p>
            <a:r>
              <a:rPr lang="en-US" altLang="en-US" sz="2800" b="1" dirty="0">
                <a:solidFill>
                  <a:srgbClr val="8A00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Characters</a:t>
            </a:r>
          </a:p>
          <a:p>
            <a:r>
              <a:rPr lang="en-US" altLang="en-US" sz="2800" b="1" dirty="0">
                <a:solidFill>
                  <a:srgbClr val="8A00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 Playing Strategies</a:t>
            </a:r>
            <a:endParaRPr lang="en-US" sz="2800" b="1" dirty="0">
              <a:solidFill>
                <a:srgbClr val="8A002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52FD0-B748-9E4B-819C-6AE5917A6194}"/>
              </a:ext>
            </a:extLst>
          </p:cNvPr>
          <p:cNvSpPr txBox="1"/>
          <p:nvPr/>
        </p:nvSpPr>
        <p:spPr>
          <a:xfrm>
            <a:off x="3977835" y="1281856"/>
            <a:ext cx="3552518" cy="2277547"/>
          </a:xfrm>
          <a:prstGeom prst="rect">
            <a:avLst/>
          </a:prstGeom>
          <a:noFill/>
          <a:ln w="38100">
            <a:solidFill>
              <a:srgbClr val="B12C3D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pPr marL="285750" indent="-285750" defTabSz="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 err="1">
                <a:solidFill>
                  <a:srgbClr val="8A00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</a:t>
            </a:r>
            <a:r>
              <a:rPr lang="en-US" altLang="zh-CN" sz="2800" b="1" dirty="0" err="1">
                <a:solidFill>
                  <a:srgbClr val="8A00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oost</a:t>
            </a:r>
            <a:r>
              <a:rPr lang="en-US" altLang="zh-CN" sz="2800" b="1" dirty="0">
                <a:solidFill>
                  <a:srgbClr val="8A00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LDA</a:t>
            </a:r>
          </a:p>
          <a:p>
            <a:pPr marL="285750" indent="-285750" defTabSz="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800" b="1" dirty="0">
                <a:solidFill>
                  <a:srgbClr val="8A00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Ideal Enough</a:t>
            </a:r>
          </a:p>
          <a:p>
            <a:pPr marL="285750" indent="-285750" defTabSz="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8A00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</a:p>
          <a:p>
            <a:pPr marL="285750" indent="-285750" defTabSz="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8A00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16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Haitao</a:t>
            </a:r>
            <a:r>
              <a:rPr lang="en-US" dirty="0"/>
              <a:t> Liu, </a:t>
            </a:r>
            <a:r>
              <a:rPr lang="en-US" dirty="0">
                <a:hlinkClick r:id="rId2"/>
              </a:rPr>
              <a:t>hliu65@stevens.edu</a:t>
            </a:r>
            <a:r>
              <a:rPr lang="en-US" dirty="0"/>
              <a:t>, (201)-616-8719</a:t>
            </a:r>
          </a:p>
          <a:p>
            <a:r>
              <a:rPr lang="en-US" dirty="0"/>
              <a:t>Yang Liu, </a:t>
            </a:r>
            <a:r>
              <a:rPr lang="en-US" dirty="0">
                <a:hlinkClick r:id="rId3"/>
              </a:rPr>
              <a:t>yliu249@stevens.edu</a:t>
            </a:r>
            <a:r>
              <a:rPr lang="en-US" dirty="0"/>
              <a:t>, (201)-985-4435</a:t>
            </a:r>
          </a:p>
          <a:p>
            <a:r>
              <a:rPr lang="en-US" dirty="0"/>
              <a:t>Jiawei </a:t>
            </a:r>
            <a:r>
              <a:rPr lang="en-US" dirty="0" err="1"/>
              <a:t>Xue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jxue4@stevens.edu</a:t>
            </a:r>
            <a:r>
              <a:rPr lang="en-US" dirty="0"/>
              <a:t>, (201)-985-4433</a:t>
            </a:r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2107D-E534-4E98-ADC2-8466A1C700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78E269-92FB-453E-A906-D4DB0CEE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394131"/>
            <a:ext cx="7303340" cy="535863"/>
          </a:xfrm>
        </p:spPr>
        <p:txBody>
          <a:bodyPr/>
          <a:lstStyle/>
          <a:p>
            <a:r>
              <a:rPr lang="en-US" dirty="0"/>
              <a:t>Data Understanding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D99D6CA-4A51-4EFF-AEE6-61FCD4E83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87172"/>
              </p:ext>
            </p:extLst>
          </p:nvPr>
        </p:nvGraphicFramePr>
        <p:xfrm>
          <a:off x="361488" y="1349075"/>
          <a:ext cx="7839735" cy="37903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21822">
                  <a:extLst>
                    <a:ext uri="{9D8B030D-6E8A-4147-A177-3AD203B41FA5}">
                      <a16:colId xmlns:a16="http://schemas.microsoft.com/office/drawing/2014/main" val="3069284034"/>
                    </a:ext>
                  </a:extLst>
                </a:gridCol>
                <a:gridCol w="5317913">
                  <a:extLst>
                    <a:ext uri="{9D8B030D-6E8A-4147-A177-3AD203B41FA5}">
                      <a16:colId xmlns:a16="http://schemas.microsoft.com/office/drawing/2014/main" val="463959819"/>
                    </a:ext>
                  </a:extLst>
                </a:gridCol>
              </a:tblGrid>
              <a:tr h="40191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Independent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290669"/>
                  </a:ext>
                </a:extLst>
              </a:tr>
              <a:tr h="3764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Place where a game is taken (Home/Away)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288992"/>
                  </a:ext>
                </a:extLst>
              </a:tr>
              <a:tr h="3764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SHOT_NUMBER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 of one shot from one player in a game (</a:t>
                      </a:r>
                      <a:r>
                        <a:rPr lang="en-US" dirty="0"/>
                        <a:t>≥1)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504531"/>
                  </a:ext>
                </a:extLst>
              </a:tr>
              <a:tr h="3764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PERIOD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 of each quarter in one game (1-4)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576019"/>
                  </a:ext>
                </a:extLst>
              </a:tr>
              <a:tr h="3764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GAME_CLOCK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Past time in each period (0:00-12:00)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279702"/>
                  </a:ext>
                </a:extLst>
              </a:tr>
              <a:tr h="3764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SHOT_CLOCK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Remaining time of each offense time (24s-0s)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000533"/>
                  </a:ext>
                </a:extLst>
              </a:tr>
              <a:tr h="3764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DRIBBLES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Times of dribbles from catch to shoot (≥0)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309246"/>
                  </a:ext>
                </a:extLst>
              </a:tr>
              <a:tr h="3764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TOUCH_TIME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Past time from catch to shoot (≥0)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13172"/>
                  </a:ext>
                </a:extLst>
              </a:tr>
              <a:tr h="3764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SHOT_DIST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Distance from shooting position to the rim(0-94feet)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702715"/>
                  </a:ext>
                </a:extLst>
              </a:tr>
              <a:tr h="3764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CLOST_DEF_DIST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Distance from shooter to defender (0-94feet)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28608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F7D4EC-626E-44EE-AAB7-5EEE6565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097749"/>
              </p:ext>
            </p:extLst>
          </p:nvPr>
        </p:nvGraphicFramePr>
        <p:xfrm>
          <a:off x="361487" y="5132434"/>
          <a:ext cx="7839735" cy="752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21823">
                  <a:extLst>
                    <a:ext uri="{9D8B030D-6E8A-4147-A177-3AD203B41FA5}">
                      <a16:colId xmlns:a16="http://schemas.microsoft.com/office/drawing/2014/main" val="4050017783"/>
                    </a:ext>
                  </a:extLst>
                </a:gridCol>
                <a:gridCol w="5317912">
                  <a:extLst>
                    <a:ext uri="{9D8B030D-6E8A-4147-A177-3AD203B41FA5}">
                      <a16:colId xmlns:a16="http://schemas.microsoft.com/office/drawing/2014/main" val="3767359777"/>
                    </a:ext>
                  </a:extLst>
                </a:gridCol>
              </a:tblGrid>
              <a:tr h="3764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Dependent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/>
                        <a:t>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6534638"/>
                  </a:ext>
                </a:extLst>
              </a:tr>
              <a:tr h="3764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FGM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0" dirty="0"/>
                        <a:t>Outcome of a shot, made or missed (1 or 0 )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366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83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AF2398-62E1-459C-AB3C-BD6F8244C5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AF465-9771-4C7B-AF7D-A3894D7E1A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27828" y="1388800"/>
            <a:ext cx="2419286" cy="86770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Location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A4D34-04C4-456B-85CD-71B8C8F9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Hot Encoding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08F321B-F52F-4D6C-A6E1-9BF13DFC2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7250594"/>
              </p:ext>
            </p:extLst>
          </p:nvPr>
        </p:nvGraphicFramePr>
        <p:xfrm>
          <a:off x="1434353" y="163829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105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1D467-094A-458D-97C1-F24D5A6DB1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61EF46-8CB1-461F-BF86-45D90B4346D0}"/>
              </a:ext>
            </a:extLst>
          </p:cNvPr>
          <p:cNvSpPr txBox="1">
            <a:spLocks/>
          </p:cNvSpPr>
          <p:nvPr/>
        </p:nvSpPr>
        <p:spPr>
          <a:xfrm>
            <a:off x="3060719" y="1236729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6ED96D-F358-479F-AFBF-25459AC811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566" y="17808727"/>
            <a:ext cx="5303347" cy="7706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6453956-9833-49E9-9812-B718A106B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374607"/>
            <a:ext cx="7303340" cy="535863"/>
          </a:xfrm>
        </p:spPr>
        <p:txBody>
          <a:bodyPr/>
          <a:lstStyle/>
          <a:p>
            <a:r>
              <a:rPr lang="en-US" sz="2800" dirty="0"/>
              <a:t>I</a:t>
            </a:r>
            <a:r>
              <a:rPr lang="en-US" altLang="zh-CN" sz="2800" dirty="0"/>
              <a:t>dentify Missing</a:t>
            </a:r>
            <a:r>
              <a:rPr lang="en-US" sz="2800" dirty="0"/>
              <a:t> Values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26">
            <a:extLst>
              <a:ext uri="{FF2B5EF4-FFF2-40B4-BE49-F238E27FC236}">
                <a16:creationId xmlns:a16="http://schemas.microsoft.com/office/drawing/2014/main" id="{0D7CF6A7-4015-4C7D-80E2-5055011BD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9" y="2074289"/>
            <a:ext cx="8124148" cy="202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73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1D467-094A-458D-97C1-F24D5A6DB1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61EF46-8CB1-461F-BF86-45D90B4346D0}"/>
              </a:ext>
            </a:extLst>
          </p:cNvPr>
          <p:cNvSpPr txBox="1">
            <a:spLocks/>
          </p:cNvSpPr>
          <p:nvPr/>
        </p:nvSpPr>
        <p:spPr>
          <a:xfrm>
            <a:off x="3060719" y="1236729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6ED96D-F358-479F-AFBF-25459AC811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566" y="17808727"/>
            <a:ext cx="5303347" cy="7706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6453956-9833-49E9-9812-B718A106B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374607"/>
            <a:ext cx="7303340" cy="535863"/>
          </a:xfrm>
        </p:spPr>
        <p:txBody>
          <a:bodyPr/>
          <a:lstStyle/>
          <a:p>
            <a:r>
              <a:rPr lang="en-US" sz="2800" dirty="0"/>
              <a:t>Imputation of</a:t>
            </a:r>
            <a:r>
              <a:rPr lang="en-US" altLang="zh-CN" sz="2800" dirty="0"/>
              <a:t> Missing Values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9B2B4-BACB-4CF2-984C-C276646E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5" y="1306247"/>
            <a:ext cx="7822346" cy="3012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CFF3E-8748-4CC3-A486-07F36BE351A9}"/>
              </a:ext>
            </a:extLst>
          </p:cNvPr>
          <p:cNvSpPr txBox="1"/>
          <p:nvPr/>
        </p:nvSpPr>
        <p:spPr>
          <a:xfrm>
            <a:off x="394785" y="4472048"/>
            <a:ext cx="4489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Type: Nonrandom 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3A62C-1792-4FA4-8021-D35429DD9088}"/>
              </a:ext>
            </a:extLst>
          </p:cNvPr>
          <p:cNvSpPr txBox="1"/>
          <p:nvPr/>
        </p:nvSpPr>
        <p:spPr>
          <a:xfrm>
            <a:off x="394785" y="5405257"/>
            <a:ext cx="4489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Imputation method: replaced by 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5FC45B-7E76-4524-931C-20F94BACA93A}"/>
              </a:ext>
            </a:extLst>
          </p:cNvPr>
          <p:cNvSpPr/>
          <p:nvPr/>
        </p:nvSpPr>
        <p:spPr>
          <a:xfrm>
            <a:off x="6931565" y="1630130"/>
            <a:ext cx="742336" cy="2711867"/>
          </a:xfrm>
          <a:prstGeom prst="ellipse">
            <a:avLst/>
          </a:prstGeom>
          <a:gradFill>
            <a:gsLst>
              <a:gs pos="94000">
                <a:srgbClr val="92D050">
                  <a:alpha val="0"/>
                  <a:lumMod val="0"/>
                  <a:lumOff val="100000"/>
                </a:srgb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9E2FB4-60CD-481C-A035-2BD0A71A0294}"/>
              </a:ext>
            </a:extLst>
          </p:cNvPr>
          <p:cNvSpPr/>
          <p:nvPr/>
        </p:nvSpPr>
        <p:spPr>
          <a:xfrm>
            <a:off x="5915992" y="1676381"/>
            <a:ext cx="742336" cy="2711867"/>
          </a:xfrm>
          <a:prstGeom prst="ellipse">
            <a:avLst/>
          </a:prstGeom>
          <a:gradFill>
            <a:gsLst>
              <a:gs pos="94000">
                <a:srgbClr val="92D050">
                  <a:alpha val="0"/>
                  <a:lumMod val="0"/>
                  <a:lumOff val="100000"/>
                </a:srgb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7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6704A-9173-43A9-AA8D-C5B86F8E5D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4D3311-F433-49C1-90A6-C7A0F5B4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</a:t>
            </a:r>
            <a:r>
              <a:rPr lang="en-US" altLang="zh-CN" dirty="0"/>
              <a:t>of</a:t>
            </a:r>
            <a:r>
              <a:rPr lang="en-US" dirty="0"/>
              <a:t> Outliers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03BEF9D-937A-4F02-B13E-0601FDD135DD}"/>
              </a:ext>
            </a:extLst>
          </p:cNvPr>
          <p:cNvSpPr txBox="1">
            <a:spLocks/>
          </p:cNvSpPr>
          <p:nvPr/>
        </p:nvSpPr>
        <p:spPr>
          <a:xfrm>
            <a:off x="490026" y="4934326"/>
            <a:ext cx="7303340" cy="44245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Instances:312 rows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ACA09-44E4-4B02-BFE0-D3B30EE49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4" y="954216"/>
            <a:ext cx="6592529" cy="406441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A15F2F-1191-4B4B-BC03-E03FBEE870C8}"/>
              </a:ext>
            </a:extLst>
          </p:cNvPr>
          <p:cNvCxnSpPr>
            <a:cxnSpLocks/>
          </p:cNvCxnSpPr>
          <p:nvPr/>
        </p:nvCxnSpPr>
        <p:spPr>
          <a:xfrm flipH="1">
            <a:off x="5508184" y="4136785"/>
            <a:ext cx="752170" cy="199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3DC6A9-D297-4C69-B998-3B5D6CCB744E}"/>
              </a:ext>
            </a:extLst>
          </p:cNvPr>
          <p:cNvCxnSpPr>
            <a:cxnSpLocks/>
          </p:cNvCxnSpPr>
          <p:nvPr/>
        </p:nvCxnSpPr>
        <p:spPr>
          <a:xfrm flipH="1" flipV="1">
            <a:off x="5508184" y="3572027"/>
            <a:ext cx="752168" cy="228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37E1D0F-C86A-49D3-BEE0-79E59CC136A7}"/>
              </a:ext>
            </a:extLst>
          </p:cNvPr>
          <p:cNvSpPr/>
          <p:nvPr/>
        </p:nvSpPr>
        <p:spPr>
          <a:xfrm>
            <a:off x="6260352" y="3745952"/>
            <a:ext cx="1032726" cy="442453"/>
          </a:xfrm>
          <a:prstGeom prst="roundRect">
            <a:avLst/>
          </a:prstGeom>
          <a:solidFill>
            <a:srgbClr val="B12C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highlight>
                  <a:srgbClr val="B12C3D"/>
                </a:highlight>
              </a:rPr>
              <a:t>Outliers</a:t>
            </a:r>
            <a:endParaRPr lang="en-US" dirty="0">
              <a:highlight>
                <a:srgbClr val="B12C3D"/>
              </a:highlight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DA7FA79-5B2B-4920-9480-4DBB4CB8CF3F}"/>
              </a:ext>
            </a:extLst>
          </p:cNvPr>
          <p:cNvSpPr txBox="1">
            <a:spLocks/>
          </p:cNvSpPr>
          <p:nvPr/>
        </p:nvSpPr>
        <p:spPr>
          <a:xfrm>
            <a:off x="490026" y="5354791"/>
            <a:ext cx="7303340" cy="44245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Imputation method: replaced by mean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6B21C18E-6B31-48A5-9DF2-D6FADD20A4B6}"/>
              </a:ext>
            </a:extLst>
          </p:cNvPr>
          <p:cNvSpPr txBox="1">
            <a:spLocks/>
          </p:cNvSpPr>
          <p:nvPr/>
        </p:nvSpPr>
        <p:spPr>
          <a:xfrm>
            <a:off x="490025" y="5764555"/>
            <a:ext cx="7702703" cy="44245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dirty="0"/>
              <a:t>Reasons:1. prefer to analyze the whole dataset 2. outliers is a small proportion</a:t>
            </a:r>
          </a:p>
        </p:txBody>
      </p:sp>
    </p:spTree>
    <p:extLst>
      <p:ext uri="{BB962C8B-B14F-4D97-AF65-F5344CB8AC3E}">
        <p14:creationId xmlns:p14="http://schemas.microsoft.com/office/powerpoint/2010/main" val="16041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68D438-E131-425F-83FC-04DE749B88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81AA11-5F8C-4EB5-9E96-3C41073D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06" y="418353"/>
            <a:ext cx="7303340" cy="535863"/>
          </a:xfrm>
        </p:spPr>
        <p:txBody>
          <a:bodyPr/>
          <a:lstStyle/>
          <a:p>
            <a:r>
              <a:rPr lang="en-US" dirty="0"/>
              <a:t>Correlation M</a:t>
            </a:r>
            <a:r>
              <a:rPr lang="en-US" altLang="zh-CN" dirty="0"/>
              <a:t>atrix</a:t>
            </a:r>
            <a:endParaRPr lang="en-US" dirty="0"/>
          </a:p>
        </p:txBody>
      </p:sp>
      <p:pic>
        <p:nvPicPr>
          <p:cNvPr id="7" name="Picture 26">
            <a:extLst>
              <a:ext uri="{FF2B5EF4-FFF2-40B4-BE49-F238E27FC236}">
                <a16:creationId xmlns:a16="http://schemas.microsoft.com/office/drawing/2014/main" id="{ECC8A0F2-9934-4E11-B593-D05652F5F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" y="1563315"/>
            <a:ext cx="4479570" cy="3731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BFC09C-2E96-4846-BA6F-0AF950E9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78" y="1638907"/>
            <a:ext cx="4067122" cy="32465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C28E71-5E83-4C31-8224-5B9C53671111}"/>
              </a:ext>
            </a:extLst>
          </p:cNvPr>
          <p:cNvCxnSpPr>
            <a:cxnSpLocks/>
          </p:cNvCxnSpPr>
          <p:nvPr/>
        </p:nvCxnSpPr>
        <p:spPr>
          <a:xfrm>
            <a:off x="3502743" y="1220414"/>
            <a:ext cx="0" cy="836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7752F6-4AFA-4366-9D2E-494C766399EF}"/>
              </a:ext>
            </a:extLst>
          </p:cNvPr>
          <p:cNvCxnSpPr>
            <a:cxnSpLocks/>
          </p:cNvCxnSpPr>
          <p:nvPr/>
        </p:nvCxnSpPr>
        <p:spPr>
          <a:xfrm>
            <a:off x="2976717" y="1220414"/>
            <a:ext cx="0" cy="136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F48D82-5821-4219-8B26-51E46D6883BE}"/>
              </a:ext>
            </a:extLst>
          </p:cNvPr>
          <p:cNvCxnSpPr>
            <a:cxnSpLocks/>
          </p:cNvCxnSpPr>
          <p:nvPr/>
        </p:nvCxnSpPr>
        <p:spPr>
          <a:xfrm>
            <a:off x="575187" y="3570257"/>
            <a:ext cx="1238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19C4FEB-A9F7-4947-BC16-CF9333C3D817}"/>
              </a:ext>
            </a:extLst>
          </p:cNvPr>
          <p:cNvSpPr/>
          <p:nvPr/>
        </p:nvSpPr>
        <p:spPr>
          <a:xfrm>
            <a:off x="5363496" y="1638907"/>
            <a:ext cx="742336" cy="2711867"/>
          </a:xfrm>
          <a:prstGeom prst="ellipse">
            <a:avLst/>
          </a:prstGeom>
          <a:gradFill>
            <a:gsLst>
              <a:gs pos="94000">
                <a:srgbClr val="92D050">
                  <a:alpha val="0"/>
                  <a:lumMod val="0"/>
                  <a:lumOff val="100000"/>
                </a:srgb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5A1584-1250-41E3-B01D-ABF3D1F655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352E9-50D9-43B1-85D3-AB1B864E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3070688-E813-4887-990A-E45014DE3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340803"/>
              </p:ext>
            </p:extLst>
          </p:nvPr>
        </p:nvGraphicFramePr>
        <p:xfrm>
          <a:off x="1206909" y="145683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711120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39495</TotalTime>
  <Words>537</Words>
  <Application>Microsoft Macintosh PowerPoint</Application>
  <PresentationFormat>On-screen Show (4:3)</PresentationFormat>
  <Paragraphs>191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ＭＳ Ｐゴシック</vt:lpstr>
      <vt:lpstr>宋体</vt:lpstr>
      <vt:lpstr>Arial</vt:lpstr>
      <vt:lpstr>Arial Rounded MT Bold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Introduction</vt:lpstr>
      <vt:lpstr>Data Understanding</vt:lpstr>
      <vt:lpstr>One Hot Encoding</vt:lpstr>
      <vt:lpstr>Identify Missing Values </vt:lpstr>
      <vt:lpstr>Imputation of Missing Values </vt:lpstr>
      <vt:lpstr>Detection of Outliers</vt:lpstr>
      <vt:lpstr>Correlation Matrix</vt:lpstr>
      <vt:lpstr>Further Steps</vt:lpstr>
      <vt:lpstr>PCA</vt:lpstr>
      <vt:lpstr>Classification</vt:lpstr>
      <vt:lpstr>Linear Discriminant Analysis</vt:lpstr>
      <vt:lpstr>Logistic Regression  </vt:lpstr>
      <vt:lpstr>Knn &amp; Naïve Bayes </vt:lpstr>
      <vt:lpstr>Improve Accuracy</vt:lpstr>
      <vt:lpstr>XGBoost</vt:lpstr>
      <vt:lpstr>XGBoost</vt:lpstr>
      <vt:lpstr>Ensemble</vt:lpstr>
      <vt:lpstr>Ensemble</vt:lpstr>
      <vt:lpstr>Ensemble</vt:lpstr>
      <vt:lpstr>Conclusion &amp; Future work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Haitao Liu</cp:lastModifiedBy>
  <cp:revision>1046</cp:revision>
  <cp:lastPrinted>2016-08-09T14:57:31Z</cp:lastPrinted>
  <dcterms:created xsi:type="dcterms:W3CDTF">2013-11-01T14:42:31Z</dcterms:created>
  <dcterms:modified xsi:type="dcterms:W3CDTF">2018-11-20T21:27:27Z</dcterms:modified>
</cp:coreProperties>
</file>